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8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50" r:id="rId12"/>
    <p:sldId id="306" r:id="rId13"/>
    <p:sldId id="309" r:id="rId14"/>
    <p:sldId id="310" r:id="rId15"/>
    <p:sldId id="314" r:id="rId16"/>
    <p:sldId id="315" r:id="rId17"/>
    <p:sldId id="318" r:id="rId18"/>
    <p:sldId id="319" r:id="rId19"/>
    <p:sldId id="320" r:id="rId20"/>
    <p:sldId id="316" r:id="rId21"/>
    <p:sldId id="317" r:id="rId22"/>
    <p:sldId id="307" r:id="rId23"/>
    <p:sldId id="259" r:id="rId24"/>
    <p:sldId id="325" r:id="rId25"/>
    <p:sldId id="326" r:id="rId26"/>
    <p:sldId id="327" r:id="rId27"/>
    <p:sldId id="328" r:id="rId28"/>
    <p:sldId id="329" r:id="rId29"/>
    <p:sldId id="308" r:id="rId30"/>
    <p:sldId id="311" r:id="rId31"/>
    <p:sldId id="312" r:id="rId32"/>
    <p:sldId id="313" r:id="rId33"/>
    <p:sldId id="336" r:id="rId34"/>
    <p:sldId id="332" r:id="rId35"/>
    <p:sldId id="333" r:id="rId36"/>
    <p:sldId id="335" r:id="rId37"/>
    <p:sldId id="341" r:id="rId38"/>
    <p:sldId id="338" r:id="rId39"/>
    <p:sldId id="339" r:id="rId40"/>
    <p:sldId id="343" r:id="rId41"/>
    <p:sldId id="344" r:id="rId42"/>
    <p:sldId id="345" r:id="rId43"/>
    <p:sldId id="348" r:id="rId44"/>
    <p:sldId id="346" r:id="rId45"/>
    <p:sldId id="347" r:id="rId46"/>
    <p:sldId id="349" r:id="rId4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  <pc:docChgLst>
    <pc:chgData name="이형원" userId="9177c702-8b89-4be4-a456-962f1ff8ae28" providerId="ADAL" clId="{BF7711C6-E71D-40C5-BE93-EF460CDFD464}"/>
    <pc:docChg chg="undo custSel addSld delSld modSld sldOrd">
      <pc:chgData name="이형원" userId="9177c702-8b89-4be4-a456-962f1ff8ae28" providerId="ADAL" clId="{BF7711C6-E71D-40C5-BE93-EF460CDFD464}" dt="2023-03-09T18:29:13.740" v="586" actId="20577"/>
      <pc:docMkLst>
        <pc:docMk/>
      </pc:docMkLst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635848095" sldId="256"/>
        </pc:sldMkLst>
      </pc:sldChg>
      <pc:sldChg chg="modSp mod">
        <pc:chgData name="이형원" userId="9177c702-8b89-4be4-a456-962f1ff8ae28" providerId="ADAL" clId="{BF7711C6-E71D-40C5-BE93-EF460CDFD464}" dt="2023-03-09T18:28:17.745" v="524" actId="14100"/>
        <pc:sldMkLst>
          <pc:docMk/>
          <pc:sldMk cId="377072450" sldId="257"/>
        </pc:sldMkLst>
        <pc:spChg chg="mod">
          <ac:chgData name="이형원" userId="9177c702-8b89-4be4-a456-962f1ff8ae28" providerId="ADAL" clId="{BF7711C6-E71D-40C5-BE93-EF460CDFD464}" dt="2023-03-09T18:28:17.745" v="524" actId="14100"/>
          <ac:spMkLst>
            <pc:docMk/>
            <pc:sldMk cId="377072450" sldId="257"/>
            <ac:spMk id="2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292149518" sldId="259"/>
        </pc:sldMkLst>
      </pc:sldChg>
      <pc:sldChg chg="modSp add mod">
        <pc:chgData name="이형원" userId="9177c702-8b89-4be4-a456-962f1ff8ae28" providerId="ADAL" clId="{BF7711C6-E71D-40C5-BE93-EF460CDFD464}" dt="2023-03-09T16:35:05.912" v="51" actId="1076"/>
        <pc:sldMkLst>
          <pc:docMk/>
          <pc:sldMk cId="3345071290" sldId="262"/>
        </pc:sldMkLst>
        <pc:spChg chg="mod">
          <ac:chgData name="이형원" userId="9177c702-8b89-4be4-a456-962f1ff8ae28" providerId="ADAL" clId="{BF7711C6-E71D-40C5-BE93-EF460CDFD464}" dt="2023-03-09T16:34:47.535" v="46" actId="20577"/>
          <ac:spMkLst>
            <pc:docMk/>
            <pc:sldMk cId="3345071290" sldId="262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0.719" v="49" actId="1076"/>
          <ac:spMkLst>
            <pc:docMk/>
            <pc:sldMk cId="3345071290" sldId="26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5.912" v="51" actId="1076"/>
          <ac:spMkLst>
            <pc:docMk/>
            <pc:sldMk cId="3345071290" sldId="262"/>
            <ac:spMk id="11" creationId="{00000000-0000-0000-0000-000000000000}"/>
          </ac:spMkLst>
        </pc:spChg>
      </pc:sldChg>
      <pc:sldChg chg="modSp add del mod">
        <pc:chgData name="이형원" userId="9177c702-8b89-4be4-a456-962f1ff8ae28" providerId="ADAL" clId="{BF7711C6-E71D-40C5-BE93-EF460CDFD464}" dt="2023-03-09T16:30:54.791" v="17" actId="1076"/>
        <pc:sldMkLst>
          <pc:docMk/>
          <pc:sldMk cId="4234699177" sldId="263"/>
        </pc:sldMkLst>
        <pc:spChg chg="mod">
          <ac:chgData name="이형원" userId="9177c702-8b89-4be4-a456-962f1ff8ae28" providerId="ADAL" clId="{BF7711C6-E71D-40C5-BE93-EF460CDFD464}" dt="2023-03-09T16:30:54.791" v="17" actId="1076"/>
          <ac:spMkLst>
            <pc:docMk/>
            <pc:sldMk cId="4234699177" sldId="263"/>
            <ac:spMk id="12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28:57.279" v="13" actId="1076"/>
          <ac:picMkLst>
            <pc:docMk/>
            <pc:sldMk cId="4234699177" sldId="263"/>
            <ac:picMk id="1027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32:02.360" v="20" actId="14100"/>
        <pc:sldMkLst>
          <pc:docMk/>
          <pc:sldMk cId="2665691523" sldId="265"/>
        </pc:sldMkLst>
        <pc:spChg chg="mod">
          <ac:chgData name="이형원" userId="9177c702-8b89-4be4-a456-962f1ff8ae28" providerId="ADAL" clId="{BF7711C6-E71D-40C5-BE93-EF460CDFD464}" dt="2023-03-09T16:31:57.327" v="18" actId="1076"/>
          <ac:spMkLst>
            <pc:docMk/>
            <pc:sldMk cId="2665691523" sldId="265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2:02.360" v="20" actId="14100"/>
          <ac:spMkLst>
            <pc:docMk/>
            <pc:sldMk cId="2665691523" sldId="265"/>
            <ac:spMk id="4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0:04.610" v="66" actId="20577"/>
        <pc:sldMkLst>
          <pc:docMk/>
          <pc:sldMk cId="1417920043" sldId="266"/>
        </pc:sldMkLst>
        <pc:spChg chg="mod">
          <ac:chgData name="이형원" userId="9177c702-8b89-4be4-a456-962f1ff8ae28" providerId="ADAL" clId="{BF7711C6-E71D-40C5-BE93-EF460CDFD464}" dt="2023-03-09T16:40:04.610" v="66" actId="20577"/>
          <ac:spMkLst>
            <pc:docMk/>
            <pc:sldMk cId="1417920043" sldId="266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58.743" v="54" actId="1076"/>
          <ac:spMkLst>
            <pc:docMk/>
            <pc:sldMk cId="1417920043" sldId="266"/>
            <ac:spMk id="6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286341079" sldId="267"/>
        </pc:sldMkLst>
      </pc:sldChg>
      <pc:sldChg chg="modSp add mod">
        <pc:chgData name="이형원" userId="9177c702-8b89-4be4-a456-962f1ff8ae28" providerId="ADAL" clId="{BF7711C6-E71D-40C5-BE93-EF460CDFD464}" dt="2023-03-09T16:41:59.324" v="72" actId="14100"/>
        <pc:sldMkLst>
          <pc:docMk/>
          <pc:sldMk cId="3480410760" sldId="268"/>
        </pc:sldMkLst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5" creationId="{B71C53BB-00ED-4FD5-9ECE-F96D93732FF5}"/>
          </ac:spMkLst>
        </pc:spChg>
        <pc:spChg chg="mod">
          <ac:chgData name="이형원" userId="9177c702-8b89-4be4-a456-962f1ff8ae28" providerId="ADAL" clId="{BF7711C6-E71D-40C5-BE93-EF460CDFD464}" dt="2023-03-09T16:41:59.324" v="72" actId="14100"/>
          <ac:spMkLst>
            <pc:docMk/>
            <pc:sldMk cId="3480410760" sldId="268"/>
            <ac:spMk id="6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9" creationId="{FE4D2132-2173-4923-B55F-849293BF2780}"/>
          </ac:spMkLst>
        </pc:spChg>
        <pc:picChg chg="mod">
          <ac:chgData name="이형원" userId="9177c702-8b89-4be4-a456-962f1ff8ae28" providerId="ADAL" clId="{BF7711C6-E71D-40C5-BE93-EF460CDFD464}" dt="2023-03-09T16:41:51.569" v="71" actId="1076"/>
          <ac:picMkLst>
            <pc:docMk/>
            <pc:sldMk cId="3480410760" sldId="268"/>
            <ac:picMk id="7" creationId="{00000000-0000-0000-0000-000000000000}"/>
          </ac:picMkLst>
        </pc:pic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1949610854" sldId="270"/>
        </pc:sldMkLst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677685010" sldId="27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233446272" sldId="272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344663398" sldId="272"/>
        </pc:sldMkLst>
      </pc:sldChg>
      <pc:sldChg chg="modSp add mod">
        <pc:chgData name="이형원" userId="9177c702-8b89-4be4-a456-962f1ff8ae28" providerId="ADAL" clId="{BF7711C6-E71D-40C5-BE93-EF460CDFD464}" dt="2023-03-09T16:47:17.493" v="97" actId="6549"/>
        <pc:sldMkLst>
          <pc:docMk/>
          <pc:sldMk cId="1661687872" sldId="275"/>
        </pc:sldMkLst>
        <pc:spChg chg="mod">
          <ac:chgData name="이형원" userId="9177c702-8b89-4be4-a456-962f1ff8ae28" providerId="ADAL" clId="{BF7711C6-E71D-40C5-BE93-EF460CDFD464}" dt="2023-03-09T16:47:17.493" v="97" actId="6549"/>
          <ac:spMkLst>
            <pc:docMk/>
            <pc:sldMk cId="1661687872" sldId="275"/>
            <ac:spMk id="2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12.456" v="75" actId="1076"/>
        <pc:sldMkLst>
          <pc:docMk/>
          <pc:sldMk cId="3207509193" sldId="278"/>
        </pc:sldMkLst>
        <pc:spChg chg="mod">
          <ac:chgData name="이형원" userId="9177c702-8b89-4be4-a456-962f1ff8ae28" providerId="ADAL" clId="{BF7711C6-E71D-40C5-BE93-EF460CDFD464}" dt="2023-03-09T16:43:12.456" v="75" actId="1076"/>
          <ac:spMkLst>
            <pc:docMk/>
            <pc:sldMk cId="3207509193" sldId="278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48.942" v="78" actId="14100"/>
        <pc:sldMkLst>
          <pc:docMk/>
          <pc:sldMk cId="2114603771" sldId="280"/>
        </pc:sldMkLst>
        <pc:spChg chg="mod">
          <ac:chgData name="이형원" userId="9177c702-8b89-4be4-a456-962f1ff8ae28" providerId="ADAL" clId="{BF7711C6-E71D-40C5-BE93-EF460CDFD464}" dt="2023-03-09T16:43:48.942" v="78" actId="14100"/>
          <ac:spMkLst>
            <pc:docMk/>
            <pc:sldMk cId="2114603771" sldId="280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274190711" sldId="281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96316235" sldId="282"/>
        </pc:sldMkLst>
      </pc:sldChg>
      <pc:sldChg chg="modSp add mod">
        <pc:chgData name="이형원" userId="9177c702-8b89-4be4-a456-962f1ff8ae28" providerId="ADAL" clId="{BF7711C6-E71D-40C5-BE93-EF460CDFD464}" dt="2023-03-09T16:44:48.568" v="81" actId="1076"/>
        <pc:sldMkLst>
          <pc:docMk/>
          <pc:sldMk cId="2787806174" sldId="284"/>
        </pc:sldMkLst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3" creationId="{14C0325B-0FCD-4C63-A038-C6DF0F0FBDDE}"/>
          </ac:spMkLst>
        </pc:spChg>
        <pc:spChg chg="mod">
          <ac:chgData name="이형원" userId="9177c702-8b89-4be4-a456-962f1ff8ae28" providerId="ADAL" clId="{BF7711C6-E71D-40C5-BE93-EF460CDFD464}" dt="2023-03-09T16:44:48.568" v="81" actId="1076"/>
          <ac:spMkLst>
            <pc:docMk/>
            <pc:sldMk cId="2787806174" sldId="284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8" creationId="{996A3FFA-962C-4460-87F9-964582674A6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0" creationId="{BCD9D2A3-DE9C-41A7-97B9-551DB7B10EC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1" creationId="{721BCA13-FBC2-486E-ABA0-C3F8AFDA0D26}"/>
          </ac:spMkLst>
        </pc:spChg>
        <pc:picChg chg="mod">
          <ac:chgData name="이형원" userId="9177c702-8b89-4be4-a456-962f1ff8ae28" providerId="ADAL" clId="{BF7711C6-E71D-40C5-BE93-EF460CDFD464}" dt="2023-03-09T16:44:44.409" v="80" actId="1076"/>
          <ac:picMkLst>
            <pc:docMk/>
            <pc:sldMk cId="2787806174" sldId="284"/>
            <ac:picMk id="9" creationId="{736FC801-63AD-40B7-B867-65CC047EC453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1118636551" sldId="286"/>
        </pc:sldMkLst>
      </pc:sldChg>
      <pc:sldChg chg="modSp add mod">
        <pc:chgData name="이형원" userId="9177c702-8b89-4be4-a456-962f1ff8ae28" providerId="ADAL" clId="{BF7711C6-E71D-40C5-BE93-EF460CDFD464}" dt="2023-03-09T16:47:55.864" v="102" actId="14100"/>
        <pc:sldMkLst>
          <pc:docMk/>
          <pc:sldMk cId="3335793528" sldId="288"/>
        </pc:sldMkLst>
        <pc:spChg chg="mod">
          <ac:chgData name="이형원" userId="9177c702-8b89-4be4-a456-962f1ff8ae28" providerId="ADAL" clId="{BF7711C6-E71D-40C5-BE93-EF460CDFD464}" dt="2023-03-09T16:47:43.527" v="100" actId="14100"/>
          <ac:spMkLst>
            <pc:docMk/>
            <pc:sldMk cId="3335793528" sldId="288"/>
            <ac:spMk id="5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47:55.864" v="102" actId="14100"/>
          <ac:picMkLst>
            <pc:docMk/>
            <pc:sldMk cId="3335793528" sldId="288"/>
            <ac:picMk id="6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45:35.424" v="82" actId="1076"/>
        <pc:sldMkLst>
          <pc:docMk/>
          <pc:sldMk cId="3386989932" sldId="289"/>
        </pc:sldMkLst>
        <pc:spChg chg="mod">
          <ac:chgData name="이형원" userId="9177c702-8b89-4be4-a456-962f1ff8ae28" providerId="ADAL" clId="{BF7711C6-E71D-40C5-BE93-EF460CDFD464}" dt="2023-03-09T16:45:35.424" v="82" actId="1076"/>
          <ac:spMkLst>
            <pc:docMk/>
            <pc:sldMk cId="3386989932" sldId="289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643557524" sldId="290"/>
        </pc:sldMkLst>
      </pc:sldChg>
      <pc:sldChg chg="modSp add mod">
        <pc:chgData name="이형원" userId="9177c702-8b89-4be4-a456-962f1ff8ae28" providerId="ADAL" clId="{BF7711C6-E71D-40C5-BE93-EF460CDFD464}" dt="2023-03-09T16:46:40.119" v="86" actId="1076"/>
        <pc:sldMkLst>
          <pc:docMk/>
          <pc:sldMk cId="3657156489" sldId="291"/>
        </pc:sldMkLst>
        <pc:spChg chg="mod">
          <ac:chgData name="이형원" userId="9177c702-8b89-4be4-a456-962f1ff8ae28" providerId="ADAL" clId="{BF7711C6-E71D-40C5-BE93-EF460CDFD464}" dt="2023-03-09T16:46:40.119" v="86" actId="1076"/>
          <ac:spMkLst>
            <pc:docMk/>
            <pc:sldMk cId="3657156489" sldId="291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6:20.664" v="85" actId="1076"/>
        <pc:sldMkLst>
          <pc:docMk/>
          <pc:sldMk cId="1642047912" sldId="292"/>
        </pc:sldMkLst>
        <pc:spChg chg="mod">
          <ac:chgData name="이형원" userId="9177c702-8b89-4be4-a456-962f1ff8ae28" providerId="ADAL" clId="{BF7711C6-E71D-40C5-BE93-EF460CDFD464}" dt="2023-03-09T16:46:18.193" v="84" actId="1076"/>
          <ac:spMkLst>
            <pc:docMk/>
            <pc:sldMk cId="1642047912" sldId="29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6:20.664" v="85" actId="1076"/>
          <ac:spMkLst>
            <pc:docMk/>
            <pc:sldMk cId="1642047912" sldId="292"/>
            <ac:spMk id="8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7:31.151" v="98" actId="1076"/>
        <pc:sldMkLst>
          <pc:docMk/>
          <pc:sldMk cId="3264200982" sldId="299"/>
        </pc:sldMkLst>
        <pc:spChg chg="mod">
          <ac:chgData name="이형원" userId="9177c702-8b89-4be4-a456-962f1ff8ae28" providerId="ADAL" clId="{BF7711C6-E71D-40C5-BE93-EF460CDFD464}" dt="2023-03-09T16:47:31.151" v="98" actId="1076"/>
          <ac:spMkLst>
            <pc:docMk/>
            <pc:sldMk cId="3264200982" sldId="299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7:01.894" v="2" actId="27636"/>
        <pc:sldMkLst>
          <pc:docMk/>
          <pc:sldMk cId="3739604727" sldId="302"/>
        </pc:sldMkLst>
        <pc:spChg chg="mod">
          <ac:chgData name="이형원" userId="9177c702-8b89-4be4-a456-962f1ff8ae28" providerId="ADAL" clId="{BF7711C6-E71D-40C5-BE93-EF460CDFD464}" dt="2023-03-09T16:27:01.894" v="2" actId="27636"/>
          <ac:spMkLst>
            <pc:docMk/>
            <pc:sldMk cId="3739604727" sldId="302"/>
            <ac:spMk id="3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561201392" sldId="303"/>
        </pc:sldMkLst>
      </pc:sldChg>
      <pc:sldChg chg="addSp modSp add mod">
        <pc:chgData name="이형원" userId="9177c702-8b89-4be4-a456-962f1ff8ae28" providerId="ADAL" clId="{BF7711C6-E71D-40C5-BE93-EF460CDFD464}" dt="2023-03-09T18:24:41.275" v="335" actId="14100"/>
        <pc:sldMkLst>
          <pc:docMk/>
          <pc:sldMk cId="447430506" sldId="305"/>
        </pc:sldMkLst>
        <pc:spChg chg="mod">
          <ac:chgData name="이형원" userId="9177c702-8b89-4be4-a456-962f1ff8ae28" providerId="ADAL" clId="{BF7711C6-E71D-40C5-BE93-EF460CDFD464}" dt="2023-03-09T17:53:39.633" v="107" actId="1076"/>
          <ac:spMkLst>
            <pc:docMk/>
            <pc:sldMk cId="447430506" sldId="305"/>
            <ac:spMk id="4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24:17.601" v="331" actId="1076"/>
          <ac:spMkLst>
            <pc:docMk/>
            <pc:sldMk cId="447430506" sldId="305"/>
            <ac:spMk id="9" creationId="{9B4CCA9E-F368-010B-F81A-7097290B6B33}"/>
          </ac:spMkLst>
        </pc:spChg>
        <pc:picChg chg="mod">
          <ac:chgData name="이형원" userId="9177c702-8b89-4be4-a456-962f1ff8ae28" providerId="ADAL" clId="{BF7711C6-E71D-40C5-BE93-EF460CDFD464}" dt="2023-03-09T18:23:08.825" v="324" actId="1076"/>
          <ac:picMkLst>
            <pc:docMk/>
            <pc:sldMk cId="447430506" sldId="305"/>
            <ac:picMk id="7" creationId="{00000000-0000-0000-0000-000000000000}"/>
          </ac:picMkLst>
        </pc:picChg>
        <pc:picChg chg="add mod">
          <ac:chgData name="이형원" userId="9177c702-8b89-4be4-a456-962f1ff8ae28" providerId="ADAL" clId="{BF7711C6-E71D-40C5-BE93-EF460CDFD464}" dt="2023-03-09T18:24:32.507" v="333" actId="14100"/>
          <ac:picMkLst>
            <pc:docMk/>
            <pc:sldMk cId="447430506" sldId="305"/>
            <ac:picMk id="11" creationId="{B839C8D6-7C3C-3E77-3FE4-88E7BF8C421D}"/>
          </ac:picMkLst>
        </pc:picChg>
        <pc:picChg chg="add mod">
          <ac:chgData name="이형원" userId="9177c702-8b89-4be4-a456-962f1ff8ae28" providerId="ADAL" clId="{BF7711C6-E71D-40C5-BE93-EF460CDFD464}" dt="2023-03-09T18:24:41.275" v="335" actId="14100"/>
          <ac:picMkLst>
            <pc:docMk/>
            <pc:sldMk cId="447430506" sldId="305"/>
            <ac:picMk id="13" creationId="{EB9EB057-D3D6-962F-D24D-E5663B63A36C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053633390" sldId="30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7923383" sldId="306"/>
        </pc:sldMkLst>
      </pc:sldChg>
      <pc:sldChg chg="modSp add mod">
        <pc:chgData name="이형원" userId="9177c702-8b89-4be4-a456-962f1ff8ae28" providerId="ADAL" clId="{BF7711C6-E71D-40C5-BE93-EF460CDFD464}" dt="2023-03-09T16:42:42.157" v="74" actId="14100"/>
        <pc:sldMkLst>
          <pc:docMk/>
          <pc:sldMk cId="3780133163" sldId="307"/>
        </pc:sldMkLst>
        <pc:spChg chg="mod">
          <ac:chgData name="이형원" userId="9177c702-8b89-4be4-a456-962f1ff8ae28" providerId="ADAL" clId="{BF7711C6-E71D-40C5-BE93-EF460CDFD464}" dt="2023-03-09T16:42:42.157" v="74" actId="14100"/>
          <ac:spMkLst>
            <pc:docMk/>
            <pc:sldMk cId="3780133163" sldId="307"/>
            <ac:spMk id="6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725701572" sldId="308"/>
        </pc:sldMkLst>
      </pc:sldChg>
      <pc:sldChg chg="modSp add mod">
        <pc:chgData name="이형원" userId="9177c702-8b89-4be4-a456-962f1ff8ae28" providerId="ADAL" clId="{BF7711C6-E71D-40C5-BE93-EF460CDFD464}" dt="2023-03-09T16:43:26.697" v="76" actId="1076"/>
        <pc:sldMkLst>
          <pc:docMk/>
          <pc:sldMk cId="3793707674" sldId="308"/>
        </pc:sldMkLst>
        <pc:spChg chg="mod">
          <ac:chgData name="이형원" userId="9177c702-8b89-4be4-a456-962f1ff8ae28" providerId="ADAL" clId="{BF7711C6-E71D-40C5-BE93-EF460CDFD464}" dt="2023-03-09T16:43:26.697" v="76" actId="1076"/>
          <ac:spMkLst>
            <pc:docMk/>
            <pc:sldMk cId="3793707674" sldId="308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828981750" sldId="309"/>
        </pc:sldMkLst>
      </pc:sldChg>
      <pc:sldChg chg="modSp add mod">
        <pc:chgData name="이형원" userId="9177c702-8b89-4be4-a456-962f1ff8ae28" providerId="ADAL" clId="{BF7711C6-E71D-40C5-BE93-EF460CDFD464}" dt="2023-03-09T16:46:48.993" v="87" actId="1076"/>
        <pc:sldMkLst>
          <pc:docMk/>
          <pc:sldMk cId="3240095426" sldId="309"/>
        </pc:sldMkLst>
        <pc:spChg chg="mod">
          <ac:chgData name="이형원" userId="9177c702-8b89-4be4-a456-962f1ff8ae28" providerId="ADAL" clId="{BF7711C6-E71D-40C5-BE93-EF460CDFD464}" dt="2023-03-09T16:46:48.993" v="87" actId="1076"/>
          <ac:spMkLst>
            <pc:docMk/>
            <pc:sldMk cId="3240095426" sldId="309"/>
            <ac:spMk id="4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85002739" sldId="310"/>
        </pc:sldMkLst>
      </pc:sldChg>
      <pc:sldChg chg="modSp add mod">
        <pc:chgData name="이형원" userId="9177c702-8b89-4be4-a456-962f1ff8ae28" providerId="ADAL" clId="{BF7711C6-E71D-40C5-BE93-EF460CDFD464}" dt="2023-03-09T16:27:01.917" v="3" actId="27636"/>
        <pc:sldMkLst>
          <pc:docMk/>
          <pc:sldMk cId="3158105077" sldId="310"/>
        </pc:sldMkLst>
        <pc:spChg chg="mod">
          <ac:chgData name="이형원" userId="9177c702-8b89-4be4-a456-962f1ff8ae28" providerId="ADAL" clId="{BF7711C6-E71D-40C5-BE93-EF460CDFD464}" dt="2023-03-09T16:27:01.917" v="3" actId="27636"/>
          <ac:spMkLst>
            <pc:docMk/>
            <pc:sldMk cId="3158105077" sldId="310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8:25:38.338" v="340" actId="1076"/>
        <pc:sldMkLst>
          <pc:docMk/>
          <pc:sldMk cId="1485873260" sldId="311"/>
        </pc:sldMkLst>
        <pc:spChg chg="mod">
          <ac:chgData name="이형원" userId="9177c702-8b89-4be4-a456-962f1ff8ae28" providerId="ADAL" clId="{BF7711C6-E71D-40C5-BE93-EF460CDFD464}" dt="2023-03-09T18:25:38.338" v="340" actId="1076"/>
          <ac:spMkLst>
            <pc:docMk/>
            <pc:sldMk cId="1485873260" sldId="311"/>
            <ac:spMk id="4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8:25:34.305" v="339" actId="1076"/>
          <ac:picMkLst>
            <pc:docMk/>
            <pc:sldMk cId="1485873260" sldId="311"/>
            <ac:picMk id="36" creationId="{00000000-0000-0000-0000-000000000000}"/>
          </ac:picMkLst>
        </pc:pic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08808912" sldId="31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4213489" sldId="31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6030257" sldId="31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72761557" sldId="31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696213774" sldId="31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7041047" sldId="31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68410104" sldId="31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844929972" sldId="32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005494410" sldId="32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11201298" sldId="32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9103204" sldId="32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17441811" sldId="32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44663398" sldId="33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07736692" sldId="33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044769325" sldId="33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587062107" sldId="33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080726222" sldId="33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155118127" sldId="33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5905039" sldId="3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04478451" sldId="3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86213152" sldId="3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20493685" sldId="3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35914341" sldId="342"/>
        </pc:sldMkLst>
      </pc:sldChg>
      <pc:sldChg chg="modSp mod ord">
        <pc:chgData name="이형원" userId="9177c702-8b89-4be4-a456-962f1ff8ae28" providerId="ADAL" clId="{BF7711C6-E71D-40C5-BE93-EF460CDFD464}" dt="2023-03-09T18:29:13.740" v="586" actId="20577"/>
        <pc:sldMkLst>
          <pc:docMk/>
          <pc:sldMk cId="2343981666" sldId="349"/>
        </pc:sldMkLst>
        <pc:spChg chg="mod">
          <ac:chgData name="이형원" userId="9177c702-8b89-4be4-a456-962f1ff8ae28" providerId="ADAL" clId="{BF7711C6-E71D-40C5-BE93-EF460CDFD464}" dt="2023-03-09T18:29:13.740" v="586" actId="20577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34238645" sldId="4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30768300" sldId="4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5105778" sldId="4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83177479" sldId="4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60152061" sldId="44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370290573" sldId="44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520888361" sldId="44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717790569" sldId="44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79341154" sldId="446"/>
        </pc:sldMkLst>
      </pc:sldChg>
      <pc:sldChg chg="modSp add mod">
        <pc:chgData name="이형원" userId="9177c702-8b89-4be4-a456-962f1ff8ae28" providerId="ADAL" clId="{BF7711C6-E71D-40C5-BE93-EF460CDFD464}" dt="2023-03-09T16:27:46.071" v="8" actId="1076"/>
        <pc:sldMkLst>
          <pc:docMk/>
          <pc:sldMk cId="3434238645" sldId="450"/>
        </pc:sldMkLst>
        <pc:spChg chg="mod">
          <ac:chgData name="이형원" userId="9177c702-8b89-4be4-a456-962f1ff8ae28" providerId="ADAL" clId="{BF7711C6-E71D-40C5-BE93-EF460CDFD464}" dt="2023-03-09T16:27:46.071" v="8" actId="1076"/>
          <ac:spMkLst>
            <pc:docMk/>
            <pc:sldMk cId="3434238645" sldId="450"/>
            <ac:spMk id="6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8:34.240" v="10" actId="14100"/>
        <pc:sldMkLst>
          <pc:docMk/>
          <pc:sldMk cId="887227851" sldId="451"/>
        </pc:sldMkLst>
        <pc:spChg chg="mod">
          <ac:chgData name="이형원" userId="9177c702-8b89-4be4-a456-962f1ff8ae28" providerId="ADAL" clId="{BF7711C6-E71D-40C5-BE93-EF460CDFD464}" dt="2023-03-09T16:28:34.240" v="10" actId="14100"/>
          <ac:spMkLst>
            <pc:docMk/>
            <pc:sldMk cId="887227851" sldId="451"/>
            <ac:spMk id="5" creationId="{00000000-0000-0000-0000-000000000000}"/>
          </ac:spMkLst>
        </pc:spChg>
      </pc:sldChg>
      <pc:sldChg chg="addSp modSp add mod">
        <pc:chgData name="이형원" userId="9177c702-8b89-4be4-a456-962f1ff8ae28" providerId="ADAL" clId="{BF7711C6-E71D-40C5-BE93-EF460CDFD464}" dt="2023-03-09T18:08:34.707" v="214" actId="1076"/>
        <pc:sldMkLst>
          <pc:docMk/>
          <pc:sldMk cId="4233481429" sldId="452"/>
        </pc:sldMkLst>
        <pc:spChg chg="mod">
          <ac:chgData name="이형원" userId="9177c702-8b89-4be4-a456-962f1ff8ae28" providerId="ADAL" clId="{BF7711C6-E71D-40C5-BE93-EF460CDFD464}" dt="2023-03-09T16:34:02.115" v="43" actId="15"/>
          <ac:spMkLst>
            <pc:docMk/>
            <pc:sldMk cId="4233481429" sldId="452"/>
            <ac:spMk id="8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08:34.707" v="214" actId="1076"/>
          <ac:spMkLst>
            <pc:docMk/>
            <pc:sldMk cId="4233481429" sldId="452"/>
            <ac:spMk id="11" creationId="{04F18E71-ACE4-44C7-535A-B1E177C0768D}"/>
          </ac:spMkLst>
        </pc:spChg>
      </pc:sldChg>
      <pc:sldChg chg="addSp delSp modSp new mod">
        <pc:chgData name="이형원" userId="9177c702-8b89-4be4-a456-962f1ff8ae28" providerId="ADAL" clId="{BF7711C6-E71D-40C5-BE93-EF460CDFD464}" dt="2023-03-09T18:20:40.654" v="322" actId="20577"/>
        <pc:sldMkLst>
          <pc:docMk/>
          <pc:sldMk cId="261024514" sldId="453"/>
        </pc:sldMkLst>
        <pc:spChg chg="del">
          <ac:chgData name="이형원" userId="9177c702-8b89-4be4-a456-962f1ff8ae28" providerId="ADAL" clId="{BF7711C6-E71D-40C5-BE93-EF460CDFD464}" dt="2023-03-09T18:12:51.741" v="218" actId="478"/>
          <ac:spMkLst>
            <pc:docMk/>
            <pc:sldMk cId="261024514" sldId="453"/>
            <ac:spMk id="3" creationId="{332FF86E-05B9-9361-668B-878CF6639A14}"/>
          </ac:spMkLst>
        </pc:spChg>
        <pc:spChg chg="add mod">
          <ac:chgData name="이형원" userId="9177c702-8b89-4be4-a456-962f1ff8ae28" providerId="ADAL" clId="{BF7711C6-E71D-40C5-BE93-EF460CDFD464}" dt="2023-03-09T18:19:30.234" v="303" actId="20577"/>
          <ac:spMkLst>
            <pc:docMk/>
            <pc:sldMk cId="261024514" sldId="453"/>
            <ac:spMk id="9" creationId="{645B948D-8AC2-6CCC-482B-FABF2242AB79}"/>
          </ac:spMkLst>
        </pc:spChg>
        <pc:spChg chg="add mod">
          <ac:chgData name="이형원" userId="9177c702-8b89-4be4-a456-962f1ff8ae28" providerId="ADAL" clId="{BF7711C6-E71D-40C5-BE93-EF460CDFD464}" dt="2023-03-09T18:20:40.654" v="322" actId="20577"/>
          <ac:spMkLst>
            <pc:docMk/>
            <pc:sldMk cId="261024514" sldId="453"/>
            <ac:spMk id="10" creationId="{C5235FD3-60AF-0CED-3519-8691D35CE6B2}"/>
          </ac:spMkLst>
        </pc:spChg>
        <pc:picChg chg="add mod">
          <ac:chgData name="이형원" userId="9177c702-8b89-4be4-a456-962f1ff8ae28" providerId="ADAL" clId="{BF7711C6-E71D-40C5-BE93-EF460CDFD464}" dt="2023-03-09T18:12:17.689" v="217" actId="1076"/>
          <ac:picMkLst>
            <pc:docMk/>
            <pc:sldMk cId="261024514" sldId="453"/>
            <ac:picMk id="8" creationId="{C1A7C3F2-6989-CBC1-954E-C70EC03C7D7B}"/>
          </ac:picMkLst>
        </pc:picChg>
      </pc:sldChg>
    </pc:docChg>
  </pc:docChgLst>
  <pc:docChgLst>
    <pc:chgData name="이형원" userId="9177c702-8b89-4be4-a456-962f1ff8ae28" providerId="ADAL" clId="{FDBEDA89-092B-42BA-99E1-D084374A273C}"/>
    <pc:docChg chg="delSld">
      <pc:chgData name="이형원" userId="9177c702-8b89-4be4-a456-962f1ff8ae28" providerId="ADAL" clId="{FDBEDA89-092B-42BA-99E1-D084374A273C}" dt="2024-03-06T19:00:25.083" v="0" actId="47"/>
      <pc:docMkLst>
        <pc:docMk/>
      </pc:docMkLst>
      <pc:sldChg chg="del">
        <pc:chgData name="이형원" userId="9177c702-8b89-4be4-a456-962f1ff8ae28" providerId="ADAL" clId="{FDBEDA89-092B-42BA-99E1-D084374A273C}" dt="2024-03-06T19:00:25.083" v="0" actId="47"/>
        <pc:sldMkLst>
          <pc:docMk/>
          <pc:sldMk cId="322500987" sldId="45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2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5438-1D63-4AC7-A0F4-301ED5F811F0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3266F-1C30-41FB-9FD0-132E3D0D80A9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A3778-45F3-48DB-9AC0-4C1984A5DC53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ABF9-D21D-4D6F-9D2C-6BC81BE63A4D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9AAE-905A-4390-B2EE-307557AA8099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28A2-DA6C-432E-97E5-EC2291918BA4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4F97-75C8-4196-B7BC-D61CE85CF7FE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1F2F-E375-4B1B-BD5F-5D6F6F11D4D6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A80F-D11E-47BB-A7B4-233975C878C9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947F-209E-4CA9-B01F-88D91193FC33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F7-6F86-42AE-963E-B34C5B676B84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E37D4-F105-4746-B49A-BE01FFA1452A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 dirty="0"/>
              <a:t>웹프로그래밍</a:t>
            </a:r>
            <a:r>
              <a:rPr lang="en-US" altLang="ko-KR" sz="6600" dirty="0"/>
              <a:t>1</a:t>
            </a:r>
            <a:r>
              <a:rPr lang="ko-KR" altLang="en-US" sz="6600" dirty="0"/>
              <a:t> 제</a:t>
            </a:r>
            <a:r>
              <a:rPr lang="en-US" altLang="ko-KR" sz="6600" dirty="0"/>
              <a:t>3</a:t>
            </a:r>
            <a:r>
              <a:rPr lang="ko-KR" altLang="en-US" sz="66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ko-KR" altLang="en-US" sz="1900" dirty="0"/>
              <a:t>링크와 멀티미디어</a:t>
            </a:r>
            <a:endParaRPr lang="en-US" altLang="ko-KR" sz="1900" dirty="0"/>
          </a:p>
          <a:p>
            <a:pPr algn="l"/>
            <a:r>
              <a:rPr lang="en-US" altLang="ko-KR" sz="1900" dirty="0"/>
              <a:t>AI </a:t>
            </a:r>
            <a:r>
              <a:rPr lang="ko-KR" altLang="en-US" sz="1900" dirty="0"/>
              <a:t>융합대학</a:t>
            </a:r>
            <a:endParaRPr lang="en-US" altLang="ko-KR" sz="1900" dirty="0"/>
          </a:p>
          <a:p>
            <a:pPr algn="l"/>
            <a:r>
              <a:rPr lang="ko-KR" altLang="en-US" sz="1900" dirty="0"/>
              <a:t>담당교수 </a:t>
            </a:r>
            <a:r>
              <a:rPr lang="en-US" altLang="ko-KR" sz="1900" dirty="0"/>
              <a:t>: </a:t>
            </a:r>
            <a:r>
              <a:rPr lang="ko-KR" altLang="en-US" sz="1900" dirty="0"/>
              <a:t>이형원</a:t>
            </a:r>
            <a:endParaRPr lang="en-US" altLang="ko-KR" sz="1900" dirty="0"/>
          </a:p>
          <a:p>
            <a:pPr algn="l"/>
            <a:r>
              <a:rPr lang="en-US" altLang="ko-KR" sz="1900" dirty="0"/>
              <a:t>E304</a:t>
            </a:r>
            <a:r>
              <a:rPr lang="ko-KR" altLang="en-US" sz="1900" dirty="0"/>
              <a:t>호</a:t>
            </a:r>
            <a:r>
              <a:rPr lang="en-US" altLang="ko-KR" sz="1900" dirty="0"/>
              <a:t>, hwlee@inje.ac.kr</a:t>
            </a:r>
            <a:endParaRPr lang="ko-KR" altLang="en-US" sz="1900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6293594" y="1693930"/>
            <a:ext cx="5575318" cy="4410835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CD3191-9F0E-4353-9C63-D9D91D545758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/>
              <a:pPr>
                <a:spcAft>
                  <a:spcPts val="600"/>
                </a:spcAft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링크와 멀티미디어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	HTML5 </a:t>
            </a:r>
            <a:r>
              <a:rPr lang="ko-KR" altLang="en-US" dirty="0"/>
              <a:t>웹 프로그래밍 입문 </a:t>
            </a:r>
            <a:r>
              <a:rPr lang="en-US" altLang="ko-KR" dirty="0"/>
              <a:t>(</a:t>
            </a:r>
            <a:r>
              <a:rPr lang="ko-KR" altLang="en-US" dirty="0"/>
              <a:t>개정</a:t>
            </a:r>
            <a:r>
              <a:rPr lang="en-US" altLang="ko-KR" dirty="0"/>
              <a:t>3</a:t>
            </a:r>
            <a:r>
              <a:rPr lang="ko-KR" altLang="en-US" dirty="0"/>
              <a:t>판</a:t>
            </a:r>
            <a:r>
              <a:rPr lang="en-US" altLang="ko-KR"/>
              <a:t>)-2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41395-BD7E-EADA-CB8F-3C3712D2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254C-5D55-469E-B80B-7A05C8BA5F23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12AFE-821B-709C-D9DB-2C50BBC4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91B5E-2137-2563-1886-3810F7A7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ko-KR" dirty="0"/>
              <a:t>링크 달기</a:t>
            </a:r>
            <a:endParaRPr lang="ko-KR" altLang="en-US" dirty="0"/>
          </a:p>
          <a:p>
            <a:r>
              <a:rPr lang="en-US" altLang="ko-KR" dirty="0"/>
              <a:t>3.2 </a:t>
            </a:r>
            <a:r>
              <a:rPr lang="ko-KR" altLang="en-US" dirty="0"/>
              <a:t>이미지 사용하기</a:t>
            </a:r>
            <a:endParaRPr lang="en-US" altLang="ko-KR" dirty="0"/>
          </a:p>
          <a:p>
            <a:r>
              <a:rPr lang="en-US" altLang="ko-KR" dirty="0"/>
              <a:t>3.3 </a:t>
            </a:r>
            <a:r>
              <a:rPr lang="ko-KR" altLang="en-US" dirty="0"/>
              <a:t>오디오와 비디오 다루기</a:t>
            </a:r>
            <a:endParaRPr lang="en-US" altLang="ko-KR" dirty="0"/>
          </a:p>
          <a:p>
            <a:r>
              <a:rPr lang="en-US" altLang="ko-KR" dirty="0"/>
              <a:t>3.4 </a:t>
            </a:r>
            <a:r>
              <a:rPr lang="ko-KR" altLang="en-US" dirty="0"/>
              <a:t>객체 포함하기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70639" y="3904751"/>
            <a:ext cx="6308455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ch02/ ~ ch13/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F6D1F3-3158-BF96-3D32-2CA6B912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9B11-C93A-4B65-9A13-BD37D642E0E9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3.1.1 </a:t>
            </a:r>
            <a:r>
              <a:rPr lang="ko-KR" altLang="ko-KR"/>
              <a:t>하이퍼텍스트와 링크</a:t>
            </a:r>
            <a:endParaRPr lang="en-US" altLang="ko-KR"/>
          </a:p>
          <a:p>
            <a:r>
              <a:rPr lang="en-US" altLang="ko-KR"/>
              <a:t>3.1.2 </a:t>
            </a:r>
            <a:r>
              <a:rPr lang="ko-KR" altLang="en-US"/>
              <a:t>문서간 이동</a:t>
            </a:r>
          </a:p>
          <a:p>
            <a:r>
              <a:rPr lang="en-US" altLang="ko-KR"/>
              <a:t>3.1.3 </a:t>
            </a:r>
            <a:r>
              <a:rPr lang="ko-KR" altLang="en-US"/>
              <a:t>문서 내 특정 위치로 이동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</a:t>
            </a:r>
            <a:r>
              <a:rPr lang="ko-KR" altLang="ko-KR"/>
              <a:t>링크 달기</a:t>
            </a:r>
            <a:endParaRPr lang="en-US" altLang="ko-KR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B5EAA8E-D300-FA4F-A2D2-D6CEC5A6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008F-6DF2-4270-9D20-645647F7974D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하이퍼텍스트</a:t>
            </a:r>
            <a:r>
              <a:rPr lang="en-US" altLang="ko-KR"/>
              <a:t>/</a:t>
            </a:r>
            <a:r>
              <a:rPr lang="ko-KR" altLang="ko-KR"/>
              <a:t>하이퍼미디어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HTML(HyperText Markup Language)</a:t>
            </a:r>
          </a:p>
          <a:p>
            <a:pPr lvl="1"/>
            <a:r>
              <a:rPr lang="ko-KR" altLang="ko-KR" dirty="0"/>
              <a:t>하이퍼텍스트의 </a:t>
            </a:r>
            <a:r>
              <a:rPr lang="ko-KR" altLang="ko-KR" dirty="0" err="1"/>
              <a:t>마크업</a:t>
            </a:r>
            <a:r>
              <a:rPr lang="ko-KR" altLang="ko-KR" dirty="0"/>
              <a:t> 언어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의 기본 개념</a:t>
            </a:r>
            <a:endParaRPr lang="en-US" altLang="ko-KR" dirty="0"/>
          </a:p>
          <a:p>
            <a:pPr lvl="1"/>
            <a:r>
              <a:rPr lang="ko-KR" altLang="ko-KR" dirty="0"/>
              <a:t>하이퍼텍스트</a:t>
            </a:r>
            <a:r>
              <a:rPr lang="en-US" altLang="ko-KR" dirty="0"/>
              <a:t> :</a:t>
            </a:r>
            <a:r>
              <a:rPr lang="ko-KR" altLang="ko-KR" dirty="0"/>
              <a:t> 서로 연관된 문서나 텍스트 조각들을 연결</a:t>
            </a:r>
            <a:endParaRPr lang="en-US" altLang="ko-KR" dirty="0"/>
          </a:p>
          <a:p>
            <a:pPr lvl="1"/>
            <a:r>
              <a:rPr lang="ko-KR" altLang="ko-KR" dirty="0" err="1"/>
              <a:t>하이퍼미디어</a:t>
            </a:r>
            <a:r>
              <a:rPr lang="en-US" altLang="ko-KR" dirty="0"/>
              <a:t> : </a:t>
            </a:r>
            <a:r>
              <a:rPr lang="ko-KR" altLang="ko-KR" dirty="0"/>
              <a:t>텍스트 뿐 아니라 이미지</a:t>
            </a:r>
            <a:r>
              <a:rPr lang="en-US" altLang="ko-KR" dirty="0"/>
              <a:t>, </a:t>
            </a:r>
            <a:r>
              <a:rPr lang="ko-KR" altLang="ko-KR" dirty="0"/>
              <a:t>그래픽</a:t>
            </a:r>
            <a:r>
              <a:rPr lang="en-US" altLang="ko-KR" dirty="0"/>
              <a:t>, </a:t>
            </a:r>
            <a:r>
              <a:rPr lang="ko-KR" altLang="ko-KR" dirty="0"/>
              <a:t>오디오</a:t>
            </a:r>
            <a:r>
              <a:rPr lang="en-US" altLang="ko-KR" dirty="0"/>
              <a:t>, </a:t>
            </a:r>
            <a:r>
              <a:rPr lang="ko-KR" altLang="ko-KR" dirty="0"/>
              <a:t>비디오 등</a:t>
            </a:r>
            <a:r>
              <a:rPr lang="ko-KR" altLang="en-US" dirty="0"/>
              <a:t>의</a:t>
            </a:r>
            <a:r>
              <a:rPr lang="ko-KR" altLang="ko-KR" dirty="0"/>
              <a:t> 멀티미디어 정보가 서로 연결</a:t>
            </a:r>
            <a:r>
              <a:rPr lang="en-US" altLang="ko-KR" dirty="0"/>
              <a:t> </a:t>
            </a:r>
          </a:p>
          <a:p>
            <a:pPr lvl="4"/>
            <a:endParaRPr lang="en-US" altLang="ko-KR" dirty="0"/>
          </a:p>
          <a:p>
            <a:r>
              <a:rPr lang="ko-KR" altLang="ko-KR" dirty="0"/>
              <a:t>하이퍼텍스트</a:t>
            </a:r>
            <a:r>
              <a:rPr lang="en-US" altLang="ko-KR" dirty="0"/>
              <a:t>/</a:t>
            </a:r>
            <a:r>
              <a:rPr lang="ko-KR" altLang="ko-KR" dirty="0" err="1"/>
              <a:t>하이퍼미디어의</a:t>
            </a:r>
            <a:r>
              <a:rPr lang="ko-KR" altLang="ko-KR" dirty="0"/>
              <a:t> 구조</a:t>
            </a:r>
            <a:endParaRPr lang="en-US" altLang="ko-KR" dirty="0"/>
          </a:p>
          <a:p>
            <a:pPr lvl="1"/>
            <a:r>
              <a:rPr lang="ko-KR" altLang="ko-KR" dirty="0"/>
              <a:t>각 정보의 조각은 링크에 의해 서로 연결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모든 정보의 접근은 </a:t>
            </a:r>
            <a:br>
              <a:rPr lang="en-US" altLang="ko-KR" dirty="0"/>
            </a:br>
            <a:r>
              <a:rPr lang="ko-KR" altLang="ko-KR" dirty="0"/>
              <a:t>연결 링크를 선택하여 </a:t>
            </a:r>
            <a:r>
              <a:rPr lang="ko-KR" altLang="ko-KR" dirty="0" err="1"/>
              <a:t>내비게이션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_x75237096" descr="EMB0000137816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80175" y="4086423"/>
            <a:ext cx="3022821" cy="266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3C18B8-7387-59A3-27DF-882D6E5E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B0902-0179-41E7-A425-15FD55E2E76C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노드</a:t>
            </a:r>
            <a:r>
              <a:rPr lang="en-US" altLang="ko-KR" dirty="0"/>
              <a:t>, </a:t>
            </a:r>
            <a:r>
              <a:rPr lang="ko-KR" altLang="ko-KR" dirty="0"/>
              <a:t>링크</a:t>
            </a:r>
            <a:r>
              <a:rPr lang="en-US" altLang="ko-KR" dirty="0"/>
              <a:t>, </a:t>
            </a:r>
            <a:r>
              <a:rPr lang="ko-KR" altLang="ko-KR" dirty="0"/>
              <a:t>앵커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 err="1"/>
              <a:t>노드</a:t>
            </a:r>
            <a:r>
              <a:rPr lang="en-US" altLang="ko-KR" dirty="0"/>
              <a:t>, </a:t>
            </a:r>
            <a:r>
              <a:rPr lang="ko-KR" altLang="ko-KR" dirty="0"/>
              <a:t>링크</a:t>
            </a:r>
            <a:r>
              <a:rPr lang="en-US" altLang="ko-KR" dirty="0"/>
              <a:t>, </a:t>
            </a:r>
            <a:r>
              <a:rPr lang="ko-KR" altLang="ko-KR" dirty="0"/>
              <a:t>앵커의 개념</a:t>
            </a:r>
            <a:endParaRPr lang="en-US" altLang="ko-KR" dirty="0"/>
          </a:p>
          <a:p>
            <a:pPr lvl="1"/>
            <a:r>
              <a:rPr lang="ko-KR" altLang="ko-KR" dirty="0"/>
              <a:t>노드</a:t>
            </a:r>
            <a:r>
              <a:rPr lang="en-US" altLang="ko-KR" dirty="0"/>
              <a:t>(node) : HTML </a:t>
            </a:r>
            <a:r>
              <a:rPr lang="ko-KR" altLang="ko-KR" dirty="0"/>
              <a:t>문서나 멀티미디어 정보를 표현하는 기본단위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링크</a:t>
            </a:r>
            <a:r>
              <a:rPr lang="en-US" altLang="ko-KR" dirty="0"/>
              <a:t>(link) :</a:t>
            </a:r>
            <a:r>
              <a:rPr lang="ko-KR" altLang="ko-KR" dirty="0"/>
              <a:t> </a:t>
            </a:r>
            <a:r>
              <a:rPr lang="ko-KR" altLang="ko-KR" dirty="0" err="1"/>
              <a:t>노드를</a:t>
            </a:r>
            <a:r>
              <a:rPr lang="ko-KR" altLang="ko-KR" dirty="0"/>
              <a:t> 연결하여 </a:t>
            </a:r>
            <a:r>
              <a:rPr lang="ko-KR" altLang="ko-KR" dirty="0" err="1"/>
              <a:t>내비게이션이</a:t>
            </a:r>
            <a:r>
              <a:rPr lang="ko-KR" altLang="ko-KR" dirty="0"/>
              <a:t> 가능토록 하는 구성요소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앵커</a:t>
            </a:r>
            <a:r>
              <a:rPr lang="en-US" altLang="ko-KR" dirty="0"/>
              <a:t>(anchor) : HTML </a:t>
            </a:r>
            <a:r>
              <a:rPr lang="ko-KR" altLang="ko-KR" dirty="0"/>
              <a:t>문서 내에서 링크의 출발</a:t>
            </a:r>
            <a:r>
              <a:rPr lang="ko-KR" altLang="en-US" dirty="0"/>
              <a:t>점</a:t>
            </a:r>
            <a:r>
              <a:rPr lang="ko-KR" altLang="ko-KR" dirty="0"/>
              <a:t>이나 도착점을 의미</a:t>
            </a:r>
            <a:endParaRPr lang="en-US" altLang="ko-KR" dirty="0"/>
          </a:p>
          <a:p>
            <a:pPr lvl="2"/>
            <a:r>
              <a:rPr lang="ko-KR" altLang="ko-KR" dirty="0"/>
              <a:t>앵커 영역</a:t>
            </a:r>
            <a:r>
              <a:rPr lang="en-US" altLang="ko-KR" dirty="0"/>
              <a:t> : </a:t>
            </a:r>
            <a:r>
              <a:rPr lang="ko-KR" altLang="ko-KR" dirty="0"/>
              <a:t>앵커가 설정되어 있는 영역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ko-KR" dirty="0"/>
              <a:t>문서에서 사용되는 링크의 종류</a:t>
            </a:r>
            <a:endParaRPr lang="en-US" altLang="ko-KR" dirty="0"/>
          </a:p>
          <a:p>
            <a:pPr lvl="1"/>
            <a:r>
              <a:rPr lang="ko-KR" altLang="ko-KR" dirty="0"/>
              <a:t>특정 단어나 문장</a:t>
            </a:r>
            <a:r>
              <a:rPr lang="en-US" altLang="ko-KR" dirty="0"/>
              <a:t>, </a:t>
            </a:r>
            <a:r>
              <a:rPr lang="ko-KR" altLang="ko-KR" dirty="0"/>
              <a:t>혹은 이미지에서 </a:t>
            </a:r>
            <a:br>
              <a:rPr lang="en-US" altLang="ko-KR" dirty="0"/>
            </a:br>
            <a:r>
              <a:rPr lang="ko-KR" altLang="ko-KR" dirty="0"/>
              <a:t>다른 문서로 이동하는 링크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외부</a:t>
            </a:r>
            <a:r>
              <a:rPr lang="en-US" altLang="ko-KR" dirty="0"/>
              <a:t> URL</a:t>
            </a:r>
            <a:r>
              <a:rPr lang="ko-KR" altLang="ko-KR" dirty="0"/>
              <a:t>로 연결하는 링크</a:t>
            </a:r>
            <a:endParaRPr lang="en-US" altLang="ko-KR" dirty="0"/>
          </a:p>
          <a:p>
            <a:pPr lvl="1"/>
            <a:r>
              <a:rPr lang="ko-KR" altLang="ko-KR" dirty="0"/>
              <a:t>문서 내의 다른 지점으로의 링크</a:t>
            </a: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04" y="3446742"/>
            <a:ext cx="3235159" cy="327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85FC28-CF32-EA57-3FC3-288E4A79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B8AE-7280-4750-893C-0B8729C428D6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문서간 이동</a:t>
            </a:r>
            <a:r>
              <a:rPr lang="en-US" altLang="ko-KR" dirty="0"/>
              <a:t> &lt;a&gt;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7291" y="1825625"/>
            <a:ext cx="11111537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&lt;a&gt; </a:t>
            </a:r>
            <a:r>
              <a:rPr lang="ko-KR" altLang="ko-KR" dirty="0"/>
              <a:t>요소</a:t>
            </a:r>
            <a:r>
              <a:rPr lang="en-US" altLang="ko-KR" dirty="0"/>
              <a:t> : </a:t>
            </a:r>
            <a:r>
              <a:rPr lang="ko-KR" altLang="ko-KR" dirty="0"/>
              <a:t>링크의 시작점 앵커를 표현</a:t>
            </a:r>
            <a:endParaRPr lang="en-US" altLang="ko-KR" dirty="0"/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이동하고자 하는 목적지 문서</a:t>
            </a:r>
            <a:r>
              <a:rPr lang="ko-KR" altLang="en-US" dirty="0"/>
              <a:t>의</a:t>
            </a:r>
            <a:r>
              <a:rPr lang="ko-KR" altLang="ko-KR" dirty="0"/>
              <a:t> 파일 주소</a:t>
            </a:r>
            <a:r>
              <a:rPr lang="en-US" altLang="ko-KR" dirty="0"/>
              <a:t>(URL)</a:t>
            </a:r>
            <a:r>
              <a:rPr lang="ko-KR" altLang="ko-KR" dirty="0"/>
              <a:t>를 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title </a:t>
            </a:r>
            <a:r>
              <a:rPr lang="ko-KR" altLang="ko-KR" dirty="0"/>
              <a:t>속성에는 </a:t>
            </a:r>
            <a:r>
              <a:rPr lang="ko-KR" altLang="ko-KR" dirty="0" err="1"/>
              <a:t>말풍선</a:t>
            </a:r>
            <a:r>
              <a:rPr lang="ko-KR" altLang="ko-KR" dirty="0"/>
              <a:t> 창에 나올 설명을 기입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속성에는 링크 결과가 나타날 장소</a:t>
            </a:r>
            <a:endParaRPr lang="en-US" altLang="ko-KR" dirty="0"/>
          </a:p>
          <a:p>
            <a:endParaRPr lang="ko-KR" altLang="ko-KR" dirty="0"/>
          </a:p>
          <a:p>
            <a:pPr lvl="1">
              <a:buNone/>
            </a:pPr>
            <a:r>
              <a:rPr lang="en-US" altLang="ko-KR" dirty="0">
                <a:solidFill>
                  <a:srgbClr val="7030A0"/>
                </a:solidFill>
              </a:rPr>
              <a:t>&lt;a </a:t>
            </a:r>
            <a:r>
              <a:rPr lang="en-US" altLang="ko-KR" dirty="0" err="1">
                <a:solidFill>
                  <a:srgbClr val="7030A0"/>
                </a:solidFill>
              </a:rPr>
              <a:t>href</a:t>
            </a:r>
            <a:r>
              <a:rPr lang="en-US" altLang="ko-KR" dirty="0">
                <a:solidFill>
                  <a:srgbClr val="7030A0"/>
                </a:solidFill>
              </a:rPr>
              <a:t>=”</a:t>
            </a:r>
            <a:r>
              <a:rPr lang="ko-KR" altLang="ko-KR" dirty="0">
                <a:solidFill>
                  <a:srgbClr val="7030A0"/>
                </a:solidFill>
              </a:rPr>
              <a:t>파일이름 혹은</a:t>
            </a:r>
            <a:r>
              <a:rPr lang="en-US" altLang="ko-KR" dirty="0">
                <a:solidFill>
                  <a:srgbClr val="7030A0"/>
                </a:solidFill>
              </a:rPr>
              <a:t> URL </a:t>
            </a:r>
            <a:r>
              <a:rPr lang="ko-KR" altLang="ko-KR" dirty="0">
                <a:solidFill>
                  <a:srgbClr val="7030A0"/>
                </a:solidFill>
              </a:rPr>
              <a:t>주소</a:t>
            </a:r>
            <a:r>
              <a:rPr lang="en-US" altLang="ko-KR" dirty="0">
                <a:solidFill>
                  <a:srgbClr val="7030A0"/>
                </a:solidFill>
              </a:rPr>
              <a:t>” title=”</a:t>
            </a:r>
            <a:r>
              <a:rPr lang="ko-KR" altLang="ko-KR" dirty="0">
                <a:solidFill>
                  <a:srgbClr val="7030A0"/>
                </a:solidFill>
              </a:rPr>
              <a:t>설명</a:t>
            </a:r>
            <a:r>
              <a:rPr lang="en-US" altLang="ko-KR" dirty="0">
                <a:solidFill>
                  <a:srgbClr val="7030A0"/>
                </a:solidFill>
              </a:rPr>
              <a:t>” target=“</a:t>
            </a:r>
            <a:r>
              <a:rPr lang="ko-KR" altLang="en-US" dirty="0">
                <a:solidFill>
                  <a:srgbClr val="7030A0"/>
                </a:solidFill>
              </a:rPr>
              <a:t>장소</a:t>
            </a:r>
            <a:r>
              <a:rPr lang="en-US" altLang="ko-KR" dirty="0">
                <a:solidFill>
                  <a:srgbClr val="7030A0"/>
                </a:solidFill>
              </a:rPr>
              <a:t>”&gt; </a:t>
            </a:r>
            <a:br>
              <a:rPr lang="en-US" altLang="ko-KR" dirty="0">
                <a:solidFill>
                  <a:srgbClr val="7030A0"/>
                </a:solidFill>
              </a:rPr>
            </a:br>
            <a:r>
              <a:rPr lang="ko-KR" altLang="ko-KR" dirty="0">
                <a:solidFill>
                  <a:srgbClr val="7030A0"/>
                </a:solidFill>
              </a:rPr>
              <a:t>링크 텍스트</a:t>
            </a:r>
            <a:r>
              <a:rPr lang="en-US" altLang="ko-KR" dirty="0">
                <a:solidFill>
                  <a:srgbClr val="7030A0"/>
                </a:solidFill>
              </a:rPr>
              <a:t> &lt;/a&gt;</a:t>
            </a:r>
            <a:endParaRPr lang="ko-KR" altLang="ko-KR" dirty="0">
              <a:solidFill>
                <a:srgbClr val="7030A0"/>
              </a:solidFill>
            </a:endParaRPr>
          </a:p>
          <a:p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ED4DB3-7011-305E-C545-291FA7A0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1524-6715-4A0E-80FF-B6A0830025D4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94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7356" y="873387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이동하고자 하는 문서의 위치 지정</a:t>
            </a:r>
            <a:endParaRPr lang="en-US" altLang="ko-KR" dirty="0"/>
          </a:p>
          <a:p>
            <a:pPr lvl="1"/>
            <a:r>
              <a:rPr lang="ko-KR" altLang="ko-KR" dirty="0"/>
              <a:t>절대 주소</a:t>
            </a:r>
            <a:r>
              <a:rPr lang="en-US" altLang="ko-KR" dirty="0"/>
              <a:t> : </a:t>
            </a:r>
            <a:r>
              <a:rPr lang="ko-KR" altLang="ko-KR" dirty="0"/>
              <a:t>다른 웹 사이트의 문서로 이동</a:t>
            </a:r>
            <a:endParaRPr lang="en-US" altLang="ko-KR" dirty="0"/>
          </a:p>
          <a:p>
            <a:pPr lvl="2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속성에 </a:t>
            </a:r>
            <a:r>
              <a:rPr lang="en-US" altLang="ko-KR" dirty="0"/>
              <a:t>http:// </a:t>
            </a:r>
            <a:r>
              <a:rPr lang="ko-KR" altLang="en-US" dirty="0"/>
              <a:t>또는 </a:t>
            </a:r>
            <a:r>
              <a:rPr lang="en-US" altLang="ko-KR" dirty="0"/>
              <a:t>https://로 </a:t>
            </a:r>
            <a:r>
              <a:rPr lang="ko-KR" altLang="ko-KR" dirty="0"/>
              <a:t>시작하는 </a:t>
            </a:r>
            <a:r>
              <a:rPr lang="en-US" altLang="ko-KR" dirty="0"/>
              <a:t>URL </a:t>
            </a:r>
            <a:r>
              <a:rPr lang="ko-KR" altLang="ko-KR" dirty="0"/>
              <a:t>형식의 인터넷 주소</a:t>
            </a:r>
            <a:r>
              <a:rPr lang="en-US" altLang="ko-KR" dirty="0"/>
              <a:t> </a:t>
            </a:r>
            <a:r>
              <a:rPr lang="ko-KR" altLang="en-US" dirty="0"/>
              <a:t>기입</a:t>
            </a:r>
            <a:r>
              <a:rPr lang="en-US" altLang="ko-KR" dirty="0"/>
              <a:t> </a:t>
            </a:r>
          </a:p>
          <a:p>
            <a:pPr lvl="2" fontAlgn="base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="http://www.w3c.org"&gt;W3C </a:t>
            </a:r>
            <a:r>
              <a:rPr lang="ko-KR" altLang="ko-KR" dirty="0"/>
              <a:t>홈페이지 방문</a:t>
            </a:r>
            <a:r>
              <a:rPr lang="en-US" altLang="ko-KR" dirty="0"/>
              <a:t>&lt;/a&gt;</a:t>
            </a:r>
            <a:endParaRPr lang="ko-KR" altLang="ko-KR" dirty="0"/>
          </a:p>
          <a:p>
            <a:pPr lvl="1">
              <a:buNone/>
            </a:pPr>
            <a:endParaRPr lang="ko-KR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상대 주소</a:t>
            </a:r>
            <a:endParaRPr lang="en-US" altLang="ko-KR" dirty="0"/>
          </a:p>
          <a:p>
            <a:pPr lvl="2"/>
            <a:r>
              <a:rPr lang="ko-KR" altLang="ko-KR" dirty="0"/>
              <a:t>현재의 문서와 같은 폴더의 위치에서부터 상대주소로 링크</a:t>
            </a:r>
          </a:p>
          <a:p>
            <a:pPr lvl="2">
              <a:buNone/>
            </a:pPr>
            <a:r>
              <a:rPr lang="en-US" altLang="ko-KR" dirty="0"/>
              <a:t> &lt;a </a:t>
            </a:r>
            <a:r>
              <a:rPr lang="en-US" altLang="ko-KR" dirty="0" err="1"/>
              <a:t>href</a:t>
            </a:r>
            <a:r>
              <a:rPr lang="en-US" altLang="ko-KR" dirty="0"/>
              <a:t>=“booklist.html”&gt;</a:t>
            </a:r>
            <a:r>
              <a:rPr lang="ko-KR" altLang="ko-KR" dirty="0"/>
              <a:t>책 목록</a:t>
            </a:r>
            <a:r>
              <a:rPr lang="en-US" altLang="ko-KR" dirty="0"/>
              <a:t>&lt;/a&gt;</a:t>
            </a:r>
            <a:endParaRPr lang="ko-KR" altLang="ko-KR" dirty="0"/>
          </a:p>
          <a:p>
            <a:pPr>
              <a:buNone/>
            </a:pPr>
            <a:endParaRPr lang="ko-KR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98" y="2556000"/>
            <a:ext cx="2513452" cy="174555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206574" y="3040140"/>
            <a:ext cx="2123365" cy="498097"/>
            <a:chOff x="2702936" y="3798182"/>
            <a:chExt cx="2123365" cy="498097"/>
          </a:xfrm>
        </p:grpSpPr>
        <p:sp>
          <p:nvSpPr>
            <p:cNvPr id="1026" name="Freeform 2"/>
            <p:cNvSpPr>
              <a:spLocks/>
            </p:cNvSpPr>
            <p:nvPr/>
          </p:nvSpPr>
          <p:spPr bwMode="auto">
            <a:xfrm rot="20511719">
              <a:off x="2888247" y="3798182"/>
              <a:ext cx="1938054" cy="3088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7" name="AutoShape 3"/>
            <p:cNvSpPr>
              <a:spLocks noChangeArrowheads="1"/>
            </p:cNvSpPr>
            <p:nvPr/>
          </p:nvSpPr>
          <p:spPr bwMode="auto">
            <a:xfrm>
              <a:off x="2702936" y="3988304"/>
              <a:ext cx="409575" cy="307975"/>
            </a:xfrm>
            <a:prstGeom prst="wedgeEllipseCallout">
              <a:avLst>
                <a:gd name="adj1" fmla="val -49537"/>
                <a:gd name="adj2" fmla="val -51847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endParaRPr kumimoji="1" lang="ko-KR" altLang="en-US" sz="900" b="1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4" y="2556000"/>
            <a:ext cx="2509310" cy="1746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F70497-3882-61AC-CA3A-100133B4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55474-2848-4164-900A-FD9B1058FF3C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0545" y="1027906"/>
            <a:ext cx="10515600" cy="4874704"/>
          </a:xfrm>
        </p:spPr>
        <p:txBody>
          <a:bodyPr>
            <a:noAutofit/>
          </a:bodyPr>
          <a:lstStyle/>
          <a:p>
            <a:r>
              <a:rPr lang="en-US" altLang="ko-KR" dirty="0"/>
              <a:t>title </a:t>
            </a:r>
            <a:r>
              <a:rPr lang="ko-KR" altLang="ko-KR" dirty="0"/>
              <a:t>속성 </a:t>
            </a:r>
          </a:p>
          <a:p>
            <a:pPr lvl="1"/>
            <a:r>
              <a:rPr lang="ko-KR" altLang="ko-KR" dirty="0"/>
              <a:t>하이퍼링크에 대한 설명을 하고 싶을 때 사용</a:t>
            </a:r>
            <a:endParaRPr lang="en-US" altLang="ko-KR" dirty="0"/>
          </a:p>
          <a:p>
            <a:pPr lvl="1"/>
            <a:r>
              <a:rPr lang="ko-KR" altLang="ko-KR" dirty="0"/>
              <a:t>하이퍼링크 위에 마우스를 가져가면 </a:t>
            </a:r>
            <a:r>
              <a:rPr lang="ko-KR" altLang="ko-KR" dirty="0" err="1"/>
              <a:t>말풍선에</a:t>
            </a:r>
            <a:r>
              <a:rPr lang="ko-KR" altLang="ko-KR" dirty="0"/>
              <a:t> 설명</a:t>
            </a:r>
            <a:r>
              <a:rPr lang="en-US" altLang="ko-KR" dirty="0"/>
              <a:t> </a:t>
            </a:r>
            <a:r>
              <a:rPr lang="ko-KR" altLang="en-US" dirty="0"/>
              <a:t>등장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="http://www.w3c.org" title ="W3C </a:t>
            </a:r>
            <a:r>
              <a:rPr lang="ko-KR" altLang="ko-KR" dirty="0"/>
              <a:t>홈페이지</a:t>
            </a:r>
            <a:r>
              <a:rPr lang="en-US" altLang="ko-KR" dirty="0"/>
              <a:t>"&gt;</a:t>
            </a:r>
            <a:br>
              <a:rPr lang="en-US" altLang="ko-KR" dirty="0"/>
            </a:br>
            <a:r>
              <a:rPr lang="en-US" altLang="ko-KR" dirty="0"/>
              <a:t>W3C </a:t>
            </a:r>
            <a:r>
              <a:rPr lang="ko-KR" altLang="ko-KR" dirty="0"/>
              <a:t>홈페이지 방문</a:t>
            </a:r>
            <a:r>
              <a:rPr lang="en-US" altLang="ko-KR" dirty="0"/>
              <a:t>&lt;/a&gt;</a:t>
            </a:r>
            <a:endParaRPr lang="ko-KR" altLang="ko-KR" dirty="0"/>
          </a:p>
          <a:p>
            <a:pPr lvl="1">
              <a:buNone/>
            </a:pPr>
            <a:endParaRPr lang="ko-KR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</a:t>
            </a:r>
            <a:r>
              <a:rPr lang="ko-KR" altLang="ko-KR" dirty="0"/>
              <a:t>속성 </a:t>
            </a:r>
          </a:p>
          <a:p>
            <a:pPr lvl="1"/>
            <a:r>
              <a:rPr lang="en-US" altLang="ko-KR" dirty="0"/>
              <a:t>_blank , _self , _parent , _top </a:t>
            </a:r>
          </a:p>
          <a:p>
            <a:pPr lvl="1"/>
            <a:r>
              <a:rPr lang="ko-KR" altLang="en-US" dirty="0"/>
              <a:t>프레임 이름 </a:t>
            </a:r>
            <a:r>
              <a:rPr lang="en-US" altLang="ko-KR" dirty="0"/>
              <a:t>(3.4</a:t>
            </a:r>
            <a:r>
              <a:rPr lang="ko-KR" altLang="en-US" dirty="0"/>
              <a:t>절 참조</a:t>
            </a:r>
            <a:r>
              <a:rPr lang="en-US" altLang="ko-KR" dirty="0"/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35" y="2842246"/>
            <a:ext cx="4968511" cy="2940546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H="1">
            <a:off x="7649429" y="3611965"/>
            <a:ext cx="1784164" cy="1004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2ED3E6B-E779-A547-A7FF-43A02518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081-3F4D-4560-9089-0861D40F7350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링크 예제</a:t>
            </a:r>
            <a:r>
              <a:rPr lang="en-US" altLang="ko-KR" dirty="0"/>
              <a:t> (1) : </a:t>
            </a:r>
            <a:r>
              <a:rPr lang="ko-KR" altLang="ko-KR" dirty="0"/>
              <a:t>문서간 이동하기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1328" y="1420297"/>
            <a:ext cx="7416824" cy="310854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&lt;!DOCTYPE html&gt;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&lt;html&gt;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&lt;body&gt;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&lt;h3&gt; </a:t>
            </a:r>
            <a:r>
              <a:rPr lang="ko-KR" altLang="ko-KR" sz="1400" dirty="0"/>
              <a:t>도서 목록 페이지로 이동</a:t>
            </a:r>
            <a:r>
              <a:rPr lang="en-US" altLang="ko-KR" sz="1400" dirty="0"/>
              <a:t>&lt;/h3&gt;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&lt;p&gt; </a:t>
            </a:r>
            <a:r>
              <a:rPr lang="ko-KR" altLang="ko-KR" sz="1400" dirty="0"/>
              <a:t>분야를 클릭하면 해당 도서목록 페이지로 이동합니다</a:t>
            </a:r>
            <a:r>
              <a:rPr lang="en-US" altLang="ko-KR" sz="1400" dirty="0"/>
              <a:t>.&lt;/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</a:t>
            </a:r>
            <a:r>
              <a:rPr lang="ko-KR" altLang="ko-KR" sz="1400" dirty="0"/>
              <a:t>전공 분야 위에 마우스를 올리면 해당 전공학과의 이름을 볼 수 있습니다</a:t>
            </a:r>
            <a:r>
              <a:rPr lang="en-US" altLang="ko-KR" sz="1400" dirty="0"/>
              <a:t>.&lt;/p&gt;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title="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 공학과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ko-KR" sz="1400" dirty="0">
                <a:solidFill>
                  <a:srgbClr val="FF0000"/>
                </a:solidFill>
              </a:rPr>
              <a:t>컴퓨터</a:t>
            </a:r>
            <a:r>
              <a:rPr lang="en-US" altLang="ko-KR" sz="1400" dirty="0">
                <a:solidFill>
                  <a:srgbClr val="FF0000"/>
                </a:solidFill>
              </a:rPr>
              <a:t> &lt;/a&gt;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=“link_internal.html"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title=“IT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공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학과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&gt; IT</a:t>
            </a:r>
            <a:r>
              <a:rPr lang="ko-KR" altLang="en-US" sz="1400" dirty="0">
                <a:solidFill>
                  <a:srgbClr val="FF0000"/>
                </a:solidFill>
              </a:rPr>
              <a:t>공</a:t>
            </a:r>
            <a:r>
              <a:rPr lang="ko-KR" altLang="ko-KR" sz="1400" dirty="0">
                <a:solidFill>
                  <a:srgbClr val="FF0000"/>
                </a:solidFill>
              </a:rPr>
              <a:t>학</a:t>
            </a:r>
            <a:r>
              <a:rPr lang="en-US" altLang="ko-KR" sz="1400" dirty="0">
                <a:solidFill>
                  <a:srgbClr val="FF0000"/>
                </a:solidFill>
              </a:rPr>
              <a:t>&lt;/a&gt;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전자공학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인간공학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&lt;/body&gt;</a:t>
            </a:r>
            <a:endParaRPr lang="ko-KR" altLang="ko-KR" sz="1400" dirty="0"/>
          </a:p>
          <a:p>
            <a:r>
              <a:rPr lang="en-US" altLang="ko-KR" sz="1400" dirty="0"/>
              <a:t>&lt;/html&gt;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5" y="4258448"/>
            <a:ext cx="2250375" cy="173133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19936" y="4941169"/>
            <a:ext cx="2133724" cy="523875"/>
            <a:chOff x="4131798" y="5034615"/>
            <a:chExt cx="1917700" cy="523875"/>
          </a:xfrm>
        </p:grpSpPr>
        <p:sp>
          <p:nvSpPr>
            <p:cNvPr id="2050" name="Freeform 2"/>
            <p:cNvSpPr>
              <a:spLocks/>
            </p:cNvSpPr>
            <p:nvPr/>
          </p:nvSpPr>
          <p:spPr bwMode="auto">
            <a:xfrm rot="-1559589">
              <a:off x="4249273" y="5034615"/>
              <a:ext cx="1800225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1" name="AutoShape 3"/>
            <p:cNvSpPr>
              <a:spLocks noChangeArrowheads="1"/>
            </p:cNvSpPr>
            <p:nvPr/>
          </p:nvSpPr>
          <p:spPr bwMode="auto">
            <a:xfrm>
              <a:off x="4131798" y="5248928"/>
              <a:ext cx="409575" cy="309562"/>
            </a:xfrm>
            <a:prstGeom prst="wedgeEllipseCallout">
              <a:avLst>
                <a:gd name="adj1" fmla="val -49537"/>
                <a:gd name="adj2" fmla="val 31315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endParaRPr kumimoji="1" lang="ko-KR" altLang="en-US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11" y="3953680"/>
            <a:ext cx="2152449" cy="2036100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E7E43-AC54-E45B-5853-5414324C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58E-6940-4B8B-B667-723FD218D11B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문서 내 특정 위치로 이동</a:t>
            </a:r>
            <a:r>
              <a:rPr lang="en-US" altLang="ko-KR" dirty="0"/>
              <a:t> &lt;a&gt;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18382" y="149139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동일한 문서 내에서 특정 지점으로 연결</a:t>
            </a:r>
            <a:endParaRPr lang="en-US" altLang="ko-KR" dirty="0"/>
          </a:p>
          <a:p>
            <a:pPr lvl="1"/>
            <a:r>
              <a:rPr lang="ko-KR" altLang="ko-KR" dirty="0"/>
              <a:t>목적지인 특정 지점은 </a:t>
            </a:r>
            <a:r>
              <a:rPr lang="ko-KR" altLang="en-US" dirty="0"/>
              <a:t>일종의 </a:t>
            </a:r>
            <a:r>
              <a:rPr lang="ko-KR" altLang="ko-KR" dirty="0"/>
              <a:t>책갈피 링크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ko-KR" dirty="0"/>
              <a:t>목차를 선택</a:t>
            </a:r>
            <a:r>
              <a:rPr lang="ko-KR" altLang="en-US" dirty="0"/>
              <a:t>하면</a:t>
            </a:r>
            <a:r>
              <a:rPr lang="ko-KR" altLang="ko-KR" dirty="0"/>
              <a:t> 원하는 </a:t>
            </a:r>
            <a:r>
              <a:rPr lang="ko-KR" altLang="en-US" dirty="0"/>
              <a:t>책갈피</a:t>
            </a:r>
            <a:r>
              <a:rPr lang="en-US" altLang="ko-KR" dirty="0"/>
              <a:t> </a:t>
            </a:r>
            <a:r>
              <a:rPr lang="ko-KR" altLang="ko-KR" dirty="0"/>
              <a:t>위치로 바로 </a:t>
            </a:r>
            <a:r>
              <a:rPr lang="ko-KR" altLang="en-US" dirty="0"/>
              <a:t>간다</a:t>
            </a:r>
            <a:endParaRPr lang="en-US" altLang="ko-KR" dirty="0"/>
          </a:p>
          <a:p>
            <a:pPr lvl="2"/>
            <a:r>
              <a:rPr lang="ko-KR" altLang="ko-KR" dirty="0"/>
              <a:t>문서가 길 경우 사용하면 효과적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목적지 앵커</a:t>
            </a:r>
            <a:r>
              <a:rPr lang="ko-KR" altLang="en-US" dirty="0"/>
              <a:t>의 설정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id=“</a:t>
            </a:r>
            <a:r>
              <a:rPr lang="ko-KR" altLang="ko-KR" dirty="0"/>
              <a:t>고유아이디</a:t>
            </a:r>
            <a:r>
              <a:rPr lang="en-US" altLang="ko-KR" dirty="0"/>
              <a:t>”&gt; </a:t>
            </a:r>
            <a:r>
              <a:rPr lang="ko-KR" altLang="ko-KR" dirty="0"/>
              <a:t>문서 내 이동할 목적지</a:t>
            </a:r>
            <a:r>
              <a:rPr lang="en-US" altLang="ko-KR" dirty="0"/>
              <a:t> &lt;/a&gt; </a:t>
            </a:r>
          </a:p>
          <a:p>
            <a:pPr lvl="1"/>
            <a:r>
              <a:rPr lang="ko-KR" altLang="ko-KR" dirty="0"/>
              <a:t>시작점 앵커</a:t>
            </a:r>
            <a:r>
              <a:rPr lang="ko-KR" altLang="en-US" dirty="0"/>
              <a:t>의</a:t>
            </a:r>
            <a:r>
              <a:rPr lang="ko-KR" altLang="ko-KR" dirty="0"/>
              <a:t> 설정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 = “#</a:t>
            </a:r>
            <a:r>
              <a:rPr lang="ko-KR" altLang="ko-KR" dirty="0"/>
              <a:t>고유아이디</a:t>
            </a:r>
            <a:r>
              <a:rPr lang="en-US" altLang="ko-KR" dirty="0"/>
              <a:t>”&gt; </a:t>
            </a:r>
            <a:r>
              <a:rPr lang="ko-KR" altLang="ko-KR" dirty="0"/>
              <a:t>링크 설정된 </a:t>
            </a:r>
            <a:r>
              <a:rPr lang="en-US" altLang="ko-KR" dirty="0"/>
              <a:t>‘</a:t>
            </a:r>
            <a:r>
              <a:rPr lang="ko-KR" altLang="ko-KR" dirty="0"/>
              <a:t>고유아이디</a:t>
            </a:r>
            <a:r>
              <a:rPr lang="en-US" altLang="ko-KR" dirty="0"/>
              <a:t>’</a:t>
            </a:r>
            <a:r>
              <a:rPr lang="ko-KR" altLang="ko-KR" dirty="0"/>
              <a:t> 위치로 이동</a:t>
            </a:r>
            <a:r>
              <a:rPr lang="en-US" altLang="ko-KR" dirty="0"/>
              <a:t>&lt;/a&gt;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639616" y="5085184"/>
            <a:ext cx="6048672" cy="1080120"/>
          </a:xfrm>
          <a:prstGeom prst="rect">
            <a:avLst/>
          </a:prstGeom>
          <a:solidFill>
            <a:srgbClr val="D6E3B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[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노트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: id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속성 사용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] </a:t>
            </a:r>
            <a:endParaRPr kumimoji="1" lang="en-US" altLang="ko-KR" dirty="0">
              <a:latin typeface="굴림" pitchFamily="50" charset="-127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이전 버전의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name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속성을 사용</a:t>
            </a:r>
            <a:endParaRPr kumimoji="1"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HTML5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name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 대신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id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속성을 사용 권장</a:t>
            </a:r>
            <a:endParaRPr kumimoji="1"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532695-4850-9AFD-F90D-C63D6F96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304-DD54-4B90-9C6D-318F7D1AD062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53E9-42F2-4948-9B10-F702E188209A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55320" y="1027905"/>
            <a:ext cx="11282330" cy="4868397"/>
          </a:xfrm>
        </p:spPr>
        <p:txBody>
          <a:bodyPr>
            <a:noAutofit/>
          </a:bodyPr>
          <a:lstStyle/>
          <a:p>
            <a:r>
              <a:rPr lang="ko-KR" altLang="ko-KR" dirty="0"/>
              <a:t>링크의 목적지 앵커 지정</a:t>
            </a:r>
            <a:r>
              <a:rPr lang="en-US" altLang="ko-KR" dirty="0"/>
              <a:t>: &lt;a id=”…”&gt;</a:t>
            </a:r>
            <a:endParaRPr lang="ko-KR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문서 내의 원하는 위치에 목적지 앵커를 설정</a:t>
            </a:r>
            <a:endParaRPr lang="en-US" altLang="ko-KR" dirty="0"/>
          </a:p>
          <a:p>
            <a:pPr lvl="2"/>
            <a:r>
              <a:rPr lang="ko-KR" altLang="ko-KR" dirty="0"/>
              <a:t>이름을 지정하는 것이</a:t>
            </a:r>
            <a:r>
              <a:rPr lang="ko-KR" altLang="en-US" dirty="0"/>
              <a:t>므로</a:t>
            </a:r>
            <a:r>
              <a:rPr lang="en-US" altLang="ko-KR" dirty="0"/>
              <a:t> &lt;a&gt; </a:t>
            </a:r>
            <a:r>
              <a:rPr lang="ko-KR" altLang="ko-KR" dirty="0"/>
              <a:t>와</a:t>
            </a:r>
            <a:r>
              <a:rPr lang="en-US" altLang="ko-KR" dirty="0"/>
              <a:t> &lt;/a&gt; </a:t>
            </a:r>
            <a:r>
              <a:rPr lang="ko-KR" altLang="ko-KR" dirty="0"/>
              <a:t>사이에 텍스트 필요</a:t>
            </a:r>
            <a:r>
              <a:rPr lang="en-US" altLang="ko-KR" dirty="0"/>
              <a:t> </a:t>
            </a:r>
            <a:r>
              <a:rPr lang="ko-KR" altLang="en-US" dirty="0"/>
              <a:t>없음</a:t>
            </a:r>
            <a:endParaRPr lang="ko-KR" altLang="ko-KR" dirty="0"/>
          </a:p>
          <a:p>
            <a:pPr lvl="3"/>
            <a:endParaRPr lang="ko-KR" altLang="ko-KR" dirty="0"/>
          </a:p>
          <a:p>
            <a:pPr lvl="1">
              <a:buNone/>
            </a:pPr>
            <a:r>
              <a:rPr lang="ko-KR" altLang="ko-KR" dirty="0"/>
              <a:t>예</a:t>
            </a:r>
            <a:r>
              <a:rPr lang="en-US" altLang="ko-KR" dirty="0"/>
              <a:t>) &lt;a </a:t>
            </a:r>
            <a:r>
              <a:rPr lang="en-US" altLang="ko-KR" dirty="0">
                <a:solidFill>
                  <a:srgbClr val="FF0000"/>
                </a:solidFill>
              </a:rPr>
              <a:t>id="book001"</a:t>
            </a:r>
            <a:r>
              <a:rPr lang="en-US" altLang="ko-KR" dirty="0"/>
              <a:t>&gt;&lt;/a&gt; &lt;</a:t>
            </a:r>
            <a:r>
              <a:rPr lang="en-US" altLang="ko-KR" dirty="0" err="1"/>
              <a:t>li</a:t>
            </a:r>
            <a:r>
              <a:rPr lang="en-US" altLang="ko-KR" dirty="0"/>
              <a:t>&gt;</a:t>
            </a:r>
            <a:r>
              <a:rPr lang="ko-KR" altLang="ko-KR" dirty="0"/>
              <a:t>컴퓨터와</a:t>
            </a:r>
            <a:r>
              <a:rPr lang="en-US" altLang="ko-KR" dirty="0"/>
              <a:t> IT</a:t>
            </a:r>
            <a:r>
              <a:rPr lang="ko-KR" altLang="ko-KR" dirty="0"/>
              <a:t>기술의 이해</a:t>
            </a:r>
            <a:r>
              <a:rPr lang="en-US" altLang="ko-KR" dirty="0"/>
              <a:t>&lt;/</a:t>
            </a:r>
            <a:r>
              <a:rPr lang="en-US" altLang="ko-KR" dirty="0" err="1"/>
              <a:t>li</a:t>
            </a:r>
            <a:r>
              <a:rPr lang="en-US" altLang="ko-KR" dirty="0"/>
              <a:t>&gt;</a:t>
            </a:r>
          </a:p>
          <a:p>
            <a:pPr lvl="3">
              <a:buNone/>
            </a:pPr>
            <a:endParaRPr lang="ko-KR" altLang="ko-KR" dirty="0"/>
          </a:p>
          <a:p>
            <a:r>
              <a:rPr lang="ko-KR" altLang="ko-KR" dirty="0"/>
              <a:t>시작점 앵커에서 링크 연결</a:t>
            </a:r>
            <a:r>
              <a:rPr lang="en-US" altLang="ko-KR" dirty="0"/>
              <a:t>: &lt;a </a:t>
            </a:r>
            <a:r>
              <a:rPr lang="en-US" altLang="ko-KR" dirty="0" err="1"/>
              <a:t>href</a:t>
            </a:r>
            <a:r>
              <a:rPr lang="en-US" altLang="ko-KR" dirty="0"/>
              <a:t>=”#…”&gt;</a:t>
            </a:r>
            <a:endParaRPr lang="ko-KR" altLang="ko-KR" dirty="0"/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속성에 목적지 앵커의 아이디를 지정</a:t>
            </a:r>
            <a:endParaRPr lang="en-US" altLang="ko-KR" dirty="0"/>
          </a:p>
          <a:p>
            <a:pPr lvl="2"/>
            <a:r>
              <a:rPr lang="ko-KR" altLang="ko-KR" dirty="0"/>
              <a:t>목적지 앵커에서 아이디 설정할 때는 이름만 </a:t>
            </a:r>
            <a:r>
              <a:rPr lang="ko-KR" altLang="en-US" dirty="0"/>
              <a:t>기입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r>
              <a:rPr lang="ko-KR" altLang="ko-KR" dirty="0"/>
              <a:t>아이디를 이용할 때는</a:t>
            </a:r>
            <a:r>
              <a:rPr lang="en-US" altLang="ko-KR" dirty="0"/>
              <a:t> #</a:t>
            </a:r>
            <a:r>
              <a:rPr lang="ko-KR" altLang="ko-KR" dirty="0"/>
              <a:t>으로 시작</a:t>
            </a:r>
            <a:endParaRPr lang="en-US" altLang="ko-KR" dirty="0"/>
          </a:p>
          <a:p>
            <a:pPr lvl="3"/>
            <a:endParaRPr lang="ko-KR" altLang="ko-KR" dirty="0"/>
          </a:p>
          <a:p>
            <a:pPr lvl="1">
              <a:buNone/>
            </a:pPr>
            <a:r>
              <a:rPr lang="ko-KR" altLang="ko-KR" dirty="0"/>
              <a:t>예</a:t>
            </a:r>
            <a:r>
              <a:rPr lang="en-US" altLang="ko-KR" dirty="0"/>
              <a:t>) &lt;a </a:t>
            </a:r>
            <a:r>
              <a:rPr lang="en-US" altLang="ko-KR" dirty="0" err="1">
                <a:solidFill>
                  <a:srgbClr val="FF0000"/>
                </a:solidFill>
              </a:rPr>
              <a:t>href</a:t>
            </a:r>
            <a:r>
              <a:rPr lang="en-US" altLang="ko-KR" dirty="0">
                <a:solidFill>
                  <a:srgbClr val="FF0000"/>
                </a:solidFill>
              </a:rPr>
              <a:t>="#book001"</a:t>
            </a:r>
            <a:r>
              <a:rPr lang="en-US" altLang="ko-KR" dirty="0"/>
              <a:t>&gt;</a:t>
            </a:r>
            <a:r>
              <a:rPr lang="ko-KR" altLang="ko-KR" dirty="0"/>
              <a:t>최윤철</a:t>
            </a:r>
            <a:r>
              <a:rPr lang="en-US" altLang="ko-KR" dirty="0"/>
              <a:t>, </a:t>
            </a:r>
            <a:r>
              <a:rPr lang="ko-KR" altLang="ko-KR" dirty="0"/>
              <a:t>임순범</a:t>
            </a:r>
            <a:r>
              <a:rPr lang="en-US" altLang="ko-KR" dirty="0"/>
              <a:t> </a:t>
            </a:r>
            <a:r>
              <a:rPr lang="ko-KR" altLang="en-US" dirty="0"/>
              <a:t>공저</a:t>
            </a:r>
            <a:r>
              <a:rPr lang="en-US" altLang="ko-KR" dirty="0"/>
              <a:t>, </a:t>
            </a:r>
            <a:r>
              <a:rPr lang="ko-KR" altLang="ko-KR" dirty="0"/>
              <a:t>컴퓨터와</a:t>
            </a:r>
            <a:r>
              <a:rPr lang="en-US" altLang="ko-KR" dirty="0"/>
              <a:t> IT</a:t>
            </a:r>
            <a:r>
              <a:rPr lang="ko-KR" altLang="ko-KR" dirty="0"/>
              <a:t>기술의 이해</a:t>
            </a:r>
            <a:r>
              <a:rPr lang="en-US" altLang="ko-KR" dirty="0"/>
              <a:t>&lt;/a&gt;</a:t>
            </a:r>
            <a:endParaRPr lang="ko-KR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319EC0-7028-73F0-002C-E0C639A2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8A58-BFAE-4DFF-96F6-83DFB01AAA5D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1445339"/>
            <a:ext cx="8482374" cy="483209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…. 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공저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"#book001"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</a:rPr>
              <a:t>컴퓨터와</a:t>
            </a:r>
            <a:r>
              <a:rPr lang="en-US" altLang="ko-KR" sz="1400" dirty="0">
                <a:solidFill>
                  <a:srgbClr val="FF0000"/>
                </a:solidFill>
              </a:rPr>
              <a:t> IT</a:t>
            </a:r>
            <a:r>
              <a:rPr lang="ko-KR" altLang="ko-KR" sz="1400" dirty="0">
                <a:solidFill>
                  <a:srgbClr val="FF0000"/>
                </a:solidFill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&gt;D. Morley, C. Parker,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"#book002"</a:t>
            </a:r>
            <a:r>
              <a:rPr lang="en-US" altLang="ko-KR" sz="1400" dirty="0">
                <a:solidFill>
                  <a:srgbClr val="FF0000"/>
                </a:solidFill>
              </a:rPr>
              <a:t>&gt;Understanding Computers 15th Ed.&lt;/a&gt;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&gt;G. Shelly, M. </a:t>
            </a:r>
            <a:r>
              <a:rPr lang="en-US" altLang="ko-KR" sz="1400" dirty="0" err="1"/>
              <a:t>Vermaat</a:t>
            </a:r>
            <a:r>
              <a:rPr lang="en-US" altLang="ko-KR" sz="1400" dirty="0"/>
              <a:t>, Discovering Computers&lt;/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…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&lt;h3&gt;</a:t>
            </a:r>
            <a:r>
              <a:rPr lang="ko-KR" altLang="ko-KR" sz="1400" dirty="0"/>
              <a:t>참고도서 소개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&lt;a  id=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"book001"</a:t>
            </a:r>
            <a:r>
              <a:rPr lang="en-US" altLang="ko-KR" sz="1400" dirty="0">
                <a:solidFill>
                  <a:srgbClr val="FF0000"/>
                </a:solidFill>
              </a:rPr>
              <a:t>&gt;&lt;/a&gt;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컴퓨터와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이해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&lt;table border="1“&gt;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저자</a:t>
            </a:r>
            <a:r>
              <a:rPr lang="en-US" altLang="ko-KR" sz="1400" dirty="0"/>
              <a:t> :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</a:t>
            </a:r>
            <a:r>
              <a:rPr lang="ko-KR" altLang="ko-KR" sz="1400" dirty="0"/>
              <a:t>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공저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출판사</a:t>
            </a:r>
            <a:r>
              <a:rPr lang="en-US" altLang="ko-KR" sz="1400" dirty="0"/>
              <a:t> : </a:t>
            </a:r>
            <a:r>
              <a:rPr lang="ko-KR" altLang="ko-KR" sz="1400" dirty="0" err="1"/>
              <a:t>생능출판사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 err="1"/>
              <a:t>책소개</a:t>
            </a:r>
            <a:r>
              <a:rPr lang="en-US" altLang="ko-KR" sz="1400" dirty="0"/>
              <a:t> : </a:t>
            </a:r>
            <a:r>
              <a:rPr lang="ko-KR" altLang="ko-KR" sz="1400" dirty="0"/>
              <a:t>급변하는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발전을 이해하고 다양한 사회영역과</a:t>
            </a:r>
            <a:r>
              <a:rPr lang="en-US" altLang="ko-KR" sz="1400" dirty="0"/>
              <a:t> …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 &lt;/table&gt;</a:t>
            </a:r>
          </a:p>
          <a:p>
            <a:pPr latinLnBrk="0"/>
            <a:endParaRPr lang="ko-KR" altLang="ko-KR" sz="1400" dirty="0"/>
          </a:p>
          <a:p>
            <a:pPr latinLnBrk="0"/>
            <a:r>
              <a:rPr lang="en-US" altLang="ko-KR" sz="1400" dirty="0"/>
              <a:t>     </a:t>
            </a:r>
            <a:r>
              <a:rPr lang="en-US" altLang="ko-KR" sz="1400" dirty="0">
                <a:solidFill>
                  <a:srgbClr val="FF0000"/>
                </a:solidFill>
              </a:rPr>
              <a:t>&lt;a id=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"book002"</a:t>
            </a:r>
            <a:r>
              <a:rPr lang="en-US" altLang="ko-KR" sz="1400" dirty="0">
                <a:solidFill>
                  <a:srgbClr val="FF0000"/>
                </a:solidFill>
              </a:rPr>
              <a:t>&gt;&lt;/a&gt;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&gt;Understanding Computers, 15th Ed&lt;/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&lt;table border="1“&gt;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저자</a:t>
            </a:r>
            <a:r>
              <a:rPr lang="en-US" altLang="ko-KR" sz="1400" dirty="0"/>
              <a:t> : D. Morley, C. Parker&lt;/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출판사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Cengage</a:t>
            </a:r>
            <a:r>
              <a:rPr lang="en-US" altLang="ko-KR" sz="1400" dirty="0"/>
              <a:t> Learning&lt;/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 err="1"/>
              <a:t>책소개</a:t>
            </a:r>
            <a:r>
              <a:rPr lang="en-US" altLang="ko-KR" sz="1400" dirty="0"/>
              <a:t> : Thoroughly Updated for the Latest Advances in Multimedia  ... </a:t>
            </a:r>
            <a:r>
              <a:rPr lang="ko-KR" altLang="ko-KR" sz="1400" dirty="0"/>
              <a:t>생략</a:t>
            </a:r>
            <a:r>
              <a:rPr lang="en-US" altLang="ko-KR" sz="1400" dirty="0"/>
              <a:t> ...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링크 예제</a:t>
            </a:r>
            <a:r>
              <a:rPr lang="en-US" altLang="ko-KR" dirty="0"/>
              <a:t> (2) : </a:t>
            </a:r>
            <a:r>
              <a:rPr lang="ko-KR" altLang="ko-KR" dirty="0"/>
              <a:t>문서 내 위치로 이동</a:t>
            </a:r>
            <a:r>
              <a:rPr lang="en-US" altLang="ko-KR" b="1" dirty="0"/>
              <a:t>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490008" y="2597336"/>
            <a:ext cx="6121020" cy="2582913"/>
            <a:chOff x="2966008" y="2597335"/>
            <a:chExt cx="6121020" cy="25829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796" y="2693511"/>
              <a:ext cx="2604463" cy="246368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599" y="2693511"/>
              <a:ext cx="2518429" cy="2463681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966008" y="2597335"/>
              <a:ext cx="4454191" cy="2582913"/>
              <a:chOff x="3096024" y="2414030"/>
              <a:chExt cx="4454191" cy="258291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096024" y="2924943"/>
                <a:ext cx="3564208" cy="2072000"/>
                <a:chOff x="150084" y="4140200"/>
                <a:chExt cx="3636947" cy="2413216"/>
              </a:xfrm>
            </p:grpSpPr>
            <p:sp>
              <p:nvSpPr>
                <p:cNvPr id="11" name="Freeform 2"/>
                <p:cNvSpPr>
                  <a:spLocks/>
                </p:cNvSpPr>
                <p:nvPr/>
              </p:nvSpPr>
              <p:spPr bwMode="auto">
                <a:xfrm rot="8048801">
                  <a:off x="784735" y="5154380"/>
                  <a:ext cx="1911144" cy="2165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75" y="600"/>
                    </a:cxn>
                    <a:cxn ang="0">
                      <a:pos x="2280" y="795"/>
                    </a:cxn>
                    <a:cxn ang="0">
                      <a:pos x="3480" y="405"/>
                    </a:cxn>
                    <a:cxn ang="0">
                      <a:pos x="3765" y="255"/>
                    </a:cxn>
                  </a:cxnLst>
                  <a:rect l="0" t="0" r="r" b="b"/>
                  <a:pathLst>
                    <a:path w="3765" h="827">
                      <a:moveTo>
                        <a:pt x="0" y="0"/>
                      </a:moveTo>
                      <a:cubicBezTo>
                        <a:pt x="297" y="234"/>
                        <a:pt x="595" y="468"/>
                        <a:pt x="975" y="600"/>
                      </a:cubicBezTo>
                      <a:cubicBezTo>
                        <a:pt x="1355" y="732"/>
                        <a:pt x="1863" y="827"/>
                        <a:pt x="2280" y="795"/>
                      </a:cubicBezTo>
                      <a:cubicBezTo>
                        <a:pt x="2697" y="763"/>
                        <a:pt x="3232" y="495"/>
                        <a:pt x="3480" y="405"/>
                      </a:cubicBezTo>
                      <a:cubicBezTo>
                        <a:pt x="3728" y="315"/>
                        <a:pt x="3746" y="285"/>
                        <a:pt x="3765" y="255"/>
                      </a:cubicBez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2" name="AutoShape 3"/>
                <p:cNvSpPr>
                  <a:spLocks noChangeArrowheads="1"/>
                </p:cNvSpPr>
                <p:nvPr/>
              </p:nvSpPr>
              <p:spPr bwMode="auto">
                <a:xfrm>
                  <a:off x="2346871" y="4140200"/>
                  <a:ext cx="1440160" cy="323850"/>
                </a:xfrm>
                <a:prstGeom prst="wedgeEllipseCallout">
                  <a:avLst>
                    <a:gd name="adj1" fmla="val -32923"/>
                    <a:gd name="adj2" fmla="val 95456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</a:t>
                  </a:r>
                  <a:r>
                    <a:rPr kumimoji="1" lang="en-US" altLang="ko-KR" sz="900" b="1" dirty="0" err="1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href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”#book001”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  <p:sp>
              <p:nvSpPr>
                <p:cNvPr id="13" name="AutoShape 4"/>
                <p:cNvSpPr>
                  <a:spLocks noChangeArrowheads="1"/>
                </p:cNvSpPr>
                <p:nvPr/>
              </p:nvSpPr>
              <p:spPr bwMode="auto">
                <a:xfrm>
                  <a:off x="150084" y="6245441"/>
                  <a:ext cx="1224136" cy="307975"/>
                </a:xfrm>
                <a:prstGeom prst="wedgeEllipseCallout">
                  <a:avLst>
                    <a:gd name="adj1" fmla="val 27199"/>
                    <a:gd name="adj2" fmla="val -88810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id=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6358200" y="2414030"/>
                <a:ext cx="1192015" cy="1530288"/>
                <a:chOff x="3386047" y="3754500"/>
                <a:chExt cx="1224136" cy="1530288"/>
              </a:xfrm>
            </p:grpSpPr>
            <p:sp>
              <p:nvSpPr>
                <p:cNvPr id="15" name="AutoShape 5"/>
                <p:cNvSpPr>
                  <a:spLocks noChangeArrowheads="1"/>
                </p:cNvSpPr>
                <p:nvPr/>
              </p:nvSpPr>
              <p:spPr bwMode="auto">
                <a:xfrm>
                  <a:off x="3459996" y="5113338"/>
                  <a:ext cx="238125" cy="171450"/>
                </a:xfrm>
                <a:prstGeom prst="rightArrow">
                  <a:avLst>
                    <a:gd name="adj1" fmla="val 50000"/>
                    <a:gd name="adj2" fmla="val 34722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square" lIns="18000" tIns="10800" rIns="18000" bIns="108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" name="AutoShape 6"/>
                <p:cNvSpPr>
                  <a:spLocks noChangeArrowheads="1"/>
                </p:cNvSpPr>
                <p:nvPr/>
              </p:nvSpPr>
              <p:spPr bwMode="auto">
                <a:xfrm>
                  <a:off x="3386047" y="3754500"/>
                  <a:ext cx="1224136" cy="309563"/>
                </a:xfrm>
                <a:prstGeom prst="wedgeEllipseCallout">
                  <a:avLst>
                    <a:gd name="adj1" fmla="val 1199"/>
                    <a:gd name="adj2" fmla="val 108315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id=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</p:grpSp>
        </p:grp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986CF-606C-9FC6-F8FF-AB88E7C64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70AA-9B64-45C2-B83C-41502BD7027C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altLang="ko-KR"/>
              <a:t>3.2.1 </a:t>
            </a:r>
            <a:r>
              <a:rPr lang="ko-KR" altLang="en-US" dirty="0"/>
              <a:t>이미지 파일 종류</a:t>
            </a:r>
          </a:p>
          <a:p>
            <a:r>
              <a:rPr altLang="ko-KR"/>
              <a:t>3.2.2 </a:t>
            </a:r>
            <a:r>
              <a:rPr lang="ko-KR" altLang="en-US" dirty="0"/>
              <a:t>이미지 삽입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/>
              <a:t>3.2 </a:t>
            </a:r>
            <a:r>
              <a:rPr lang="ko-KR" altLang="en-US" dirty="0"/>
              <a:t>이미지 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B9A6238-8E00-7609-F859-23EDAE62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7DD-580C-43AC-9CE1-AA34F7DCEDB0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이미지 파일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GIF(Graphic Interchange Format)  </a:t>
            </a:r>
          </a:p>
          <a:p>
            <a:pPr lvl="1"/>
            <a:r>
              <a:rPr lang="en-US" altLang="ko-KR" dirty="0"/>
              <a:t>JPEG, PNG</a:t>
            </a:r>
            <a:r>
              <a:rPr lang="ko-KR" altLang="ko-KR" dirty="0"/>
              <a:t>에 비하여 파일 크기가 작다 </a:t>
            </a:r>
            <a:endParaRPr lang="en-US" altLang="ko-KR" dirty="0"/>
          </a:p>
          <a:p>
            <a:pPr lvl="1"/>
            <a:r>
              <a:rPr lang="ko-KR" altLang="ko-KR" dirty="0"/>
              <a:t>표현 가능 색상이 </a:t>
            </a:r>
            <a:r>
              <a:rPr lang="en-US" altLang="ko-KR" dirty="0"/>
              <a:t>256</a:t>
            </a:r>
            <a:r>
              <a:rPr lang="ko-KR" altLang="ko-KR" dirty="0"/>
              <a:t>개이므로 자연스러운 장면에는 </a:t>
            </a:r>
            <a:r>
              <a:rPr lang="ko-KR" altLang="en-US" dirty="0"/>
              <a:t>부</a:t>
            </a:r>
            <a:r>
              <a:rPr lang="ko-KR" altLang="ko-KR" dirty="0"/>
              <a:t>적합</a:t>
            </a:r>
            <a:endParaRPr lang="en-US" altLang="ko-KR" dirty="0"/>
          </a:p>
          <a:p>
            <a:pPr lvl="1"/>
            <a:r>
              <a:rPr lang="ko-KR" altLang="ko-KR" dirty="0"/>
              <a:t>사진이 아닌 클립아트나 드로잉 같은 종류의 이미지에 적합</a:t>
            </a:r>
          </a:p>
          <a:p>
            <a:pPr lvl="0"/>
            <a:r>
              <a:rPr lang="en-US" altLang="ko-KR" dirty="0"/>
              <a:t>JPEG(Joint Photographic Experts Group)  </a:t>
            </a:r>
          </a:p>
          <a:p>
            <a:pPr lvl="1"/>
            <a:r>
              <a:rPr lang="en-US" altLang="ko-KR" dirty="0"/>
              <a:t>24</a:t>
            </a:r>
            <a:r>
              <a:rPr lang="ko-KR" altLang="ko-KR" dirty="0"/>
              <a:t>비트의 칼라를 사용하므로 수백만 개의 색상을 표현</a:t>
            </a:r>
            <a:endParaRPr lang="en-US" altLang="ko-KR" dirty="0"/>
          </a:p>
          <a:p>
            <a:pPr lvl="1"/>
            <a:r>
              <a:rPr lang="ko-KR" altLang="ko-KR" dirty="0"/>
              <a:t>복잡한 그림이나 사진 등 색상을 많이 사용하는 이미지에 적합</a:t>
            </a:r>
          </a:p>
          <a:p>
            <a:pPr lvl="0"/>
            <a:r>
              <a:rPr lang="en-US" altLang="ko-KR" dirty="0"/>
              <a:t>PNG(Portable Network Graphic)</a:t>
            </a:r>
          </a:p>
          <a:p>
            <a:pPr lvl="1"/>
            <a:r>
              <a:rPr lang="en-US" altLang="ko-KR" dirty="0"/>
              <a:t>GIF</a:t>
            </a:r>
            <a:r>
              <a:rPr lang="ko-KR" altLang="ko-KR" dirty="0"/>
              <a:t>와</a:t>
            </a:r>
            <a:r>
              <a:rPr lang="en-US" altLang="ko-KR" dirty="0"/>
              <a:t> JPEG </a:t>
            </a:r>
            <a:r>
              <a:rPr lang="ko-KR" altLang="ko-KR" dirty="0"/>
              <a:t>형식의 장점</a:t>
            </a:r>
            <a:r>
              <a:rPr lang="en-US" altLang="ko-KR" dirty="0"/>
              <a:t>, </a:t>
            </a:r>
            <a:r>
              <a:rPr lang="ko-KR" altLang="ko-KR" dirty="0" err="1"/>
              <a:t>비압축</a:t>
            </a:r>
            <a:r>
              <a:rPr lang="ko-KR" altLang="ko-KR" dirty="0"/>
              <a:t> 형식인</a:t>
            </a:r>
            <a:r>
              <a:rPr lang="en-US" altLang="ko-KR" dirty="0"/>
              <a:t> BMP </a:t>
            </a:r>
            <a:r>
              <a:rPr lang="ko-KR" altLang="ko-KR" dirty="0"/>
              <a:t>형식의 장점도 고려</a:t>
            </a:r>
            <a:endParaRPr lang="en-US" altLang="ko-KR" dirty="0"/>
          </a:p>
          <a:p>
            <a:pPr lvl="1"/>
            <a:r>
              <a:rPr lang="en-US" altLang="ko-KR" dirty="0"/>
              <a:t>24</a:t>
            </a:r>
            <a:r>
              <a:rPr lang="ko-KR" altLang="ko-KR" dirty="0"/>
              <a:t>비트</a:t>
            </a:r>
            <a:r>
              <a:rPr lang="en-US" altLang="ko-KR" dirty="0"/>
              <a:t>(</a:t>
            </a:r>
            <a:r>
              <a:rPr lang="ko-KR" altLang="ko-KR" dirty="0"/>
              <a:t>또는</a:t>
            </a:r>
            <a:r>
              <a:rPr lang="en-US" altLang="ko-KR" dirty="0"/>
              <a:t> 32</a:t>
            </a:r>
            <a:r>
              <a:rPr lang="ko-KR" altLang="ko-KR" dirty="0"/>
              <a:t>비트</a:t>
            </a:r>
            <a:r>
              <a:rPr lang="en-US" altLang="ko-KR" dirty="0"/>
              <a:t>) </a:t>
            </a:r>
            <a:r>
              <a:rPr lang="ko-KR" altLang="ko-KR" dirty="0"/>
              <a:t>칼라를 사용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ADF4-429B-0626-429C-CDF3C13DCF66}"/>
              </a:ext>
            </a:extLst>
          </p:cNvPr>
          <p:cNvSpPr txBox="1"/>
          <p:nvPr/>
        </p:nvSpPr>
        <p:spPr>
          <a:xfrm>
            <a:off x="7037727" y="565036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BitMap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2C92C8-D642-4557-019B-04D8950C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ABE7-71E1-446D-B5C4-1762A78CFD23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압축률 비교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2931"/>
              </p:ext>
            </p:extLst>
          </p:nvPr>
        </p:nvGraphicFramePr>
        <p:xfrm>
          <a:off x="2855640" y="2420888"/>
          <a:ext cx="6696742" cy="3528392"/>
        </p:xfrm>
        <a:graphic>
          <a:graphicData uri="http://schemas.openxmlformats.org/drawingml/2006/table">
            <a:tbl>
              <a:tblPr/>
              <a:tblGrid>
                <a:gridCol w="14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50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이미지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BMP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GIF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JPEG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PNG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15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419KB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(317x451</a:t>
                      </a: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픽셀</a:t>
                      </a: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8.01KB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 52.3)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17.9KB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23.4)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22.8KB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18.4)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414KB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(352x402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픽셀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49.7KB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8.33)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27.2KB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 15.2)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206KB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2.07)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780928"/>
            <a:ext cx="907794" cy="12918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581128"/>
            <a:ext cx="967648" cy="1107308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2A755-1FC0-1B61-924A-FF05C17B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D013B-48F0-43BC-A969-28A19CA2720E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6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이미지 삽입</a:t>
            </a:r>
            <a:r>
              <a:rPr lang="en-US" altLang="ko-KR" dirty="0"/>
              <a:t>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67932" y="1440947"/>
            <a:ext cx="10515600" cy="4351338"/>
          </a:xfrm>
        </p:spPr>
        <p:txBody>
          <a:bodyPr/>
          <a:lstStyle/>
          <a:p>
            <a:pPr lvl="1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=“</a:t>
            </a:r>
            <a:r>
              <a:rPr lang="ko-KR" altLang="ko-KR" dirty="0"/>
              <a:t>파일이름</a:t>
            </a:r>
            <a:r>
              <a:rPr lang="en-US" altLang="ko-KR" dirty="0"/>
              <a:t>” width=”</a:t>
            </a:r>
            <a:r>
              <a:rPr lang="ko-KR" altLang="ko-KR" dirty="0"/>
              <a:t>크기</a:t>
            </a:r>
            <a:r>
              <a:rPr lang="en-US" altLang="ko-KR" dirty="0"/>
              <a:t>” height=”</a:t>
            </a:r>
            <a:r>
              <a:rPr lang="ko-KR" altLang="ko-KR" dirty="0"/>
              <a:t>크기</a:t>
            </a:r>
            <a:r>
              <a:rPr lang="en-US" altLang="ko-KR" dirty="0"/>
              <a:t>” alt=”</a:t>
            </a:r>
            <a:r>
              <a:rPr lang="ko-KR" altLang="ko-KR" dirty="0"/>
              <a:t>대체 텍스트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ko-KR" dirty="0"/>
              <a:t>요소의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width, height </a:t>
            </a:r>
            <a:r>
              <a:rPr lang="ko-KR" altLang="ko-KR" dirty="0"/>
              <a:t>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이미지 파일의 이름을 지정</a:t>
            </a:r>
            <a:endParaRPr lang="en-US" altLang="ko-KR" dirty="0"/>
          </a:p>
          <a:p>
            <a:pPr lvl="2"/>
            <a:r>
              <a:rPr lang="ko-KR" altLang="ko-KR" dirty="0"/>
              <a:t>파일의 경로</a:t>
            </a:r>
            <a:r>
              <a:rPr lang="en-US" altLang="ko-KR" dirty="0"/>
              <a:t> + </a:t>
            </a:r>
            <a:r>
              <a:rPr lang="ko-KR" altLang="en-US" dirty="0"/>
              <a:t>파일 이름</a:t>
            </a:r>
            <a:endParaRPr lang="en-US" altLang="ko-KR" dirty="0"/>
          </a:p>
          <a:p>
            <a:pPr lvl="1"/>
            <a:r>
              <a:rPr lang="en-US" altLang="ko-KR" dirty="0"/>
              <a:t>width</a:t>
            </a:r>
            <a:r>
              <a:rPr lang="ko-KR" altLang="ko-KR" dirty="0"/>
              <a:t>와</a:t>
            </a:r>
            <a:r>
              <a:rPr lang="en-US" altLang="ko-KR" dirty="0"/>
              <a:t> height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크기를 조정하고 싶을 때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 ="images/IT_intro.jpg"&gt;IT</a:t>
            </a:r>
            <a:r>
              <a:rPr lang="ko-KR" altLang="ko-KR" dirty="0"/>
              <a:t>기술의 이해</a:t>
            </a:r>
          </a:p>
          <a:p>
            <a:pPr lvl="2">
              <a:buNone/>
            </a:pPr>
            <a:r>
              <a:rPr lang="en-US" altLang="ko-KR" dirty="0"/>
              <a:t>&lt;img src ="images/IT_intro.jpg" width="75"&gt;IT</a:t>
            </a:r>
            <a:r>
              <a:rPr lang="ko-KR" altLang="ko-KR" dirty="0"/>
              <a:t>기술의 이해</a:t>
            </a:r>
          </a:p>
          <a:p>
            <a:pPr lvl="2">
              <a:buNone/>
            </a:pPr>
            <a:r>
              <a:rPr lang="en-US" altLang="ko-KR" dirty="0"/>
              <a:t>&lt;img src ="images/IT_intro.jpg" width="75" height="50"&gt;IT</a:t>
            </a:r>
            <a:r>
              <a:rPr lang="ko-KR" altLang="ko-KR" dirty="0"/>
              <a:t>기술의 이해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1312" y="4908113"/>
            <a:ext cx="4984176" cy="15847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E6FF05-C29B-E2F0-1C9C-F35CB20B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202A-1BB0-44AF-9580-7CE227E686EC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2526" y="779707"/>
            <a:ext cx="10515600" cy="4351338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ko-KR" dirty="0"/>
              <a:t>요소의 </a:t>
            </a:r>
            <a:r>
              <a:rPr lang="en-US" altLang="ko-KR" dirty="0"/>
              <a:t>alt </a:t>
            </a:r>
            <a:r>
              <a:rPr lang="ko-KR" altLang="ko-KR" dirty="0"/>
              <a:t>속성</a:t>
            </a:r>
          </a:p>
          <a:p>
            <a:pPr lvl="1"/>
            <a:r>
              <a:rPr lang="en-US" altLang="ko-KR" dirty="0"/>
              <a:t>“alternate text(</a:t>
            </a:r>
            <a:r>
              <a:rPr lang="ko-KR" altLang="ko-KR" dirty="0"/>
              <a:t>대체 텍스트</a:t>
            </a:r>
            <a:r>
              <a:rPr lang="en-US" altLang="ko-KR" dirty="0"/>
              <a:t>)”</a:t>
            </a:r>
            <a:r>
              <a:rPr lang="ko-KR" altLang="ko-KR" dirty="0"/>
              <a:t>의 약어</a:t>
            </a:r>
            <a:endParaRPr lang="en-US" altLang="ko-KR" dirty="0"/>
          </a:p>
          <a:p>
            <a:pPr lvl="1"/>
            <a:r>
              <a:rPr lang="ko-KR" altLang="ko-KR" dirty="0"/>
              <a:t>이미지에 대한 설명 텍스트를 지정</a:t>
            </a:r>
            <a:endParaRPr lang="en-US" altLang="ko-KR" dirty="0"/>
          </a:p>
          <a:p>
            <a:pPr lvl="2"/>
            <a:r>
              <a:rPr lang="ko-KR" altLang="ko-KR" dirty="0"/>
              <a:t>화면에 이미지를 로드 못할 경우 그 위치에 텍스트가 대신 출력 </a:t>
            </a:r>
            <a:r>
              <a:rPr lang="en-US" altLang="ko-KR" dirty="0"/>
              <a:t> </a:t>
            </a:r>
          </a:p>
          <a:p>
            <a:pPr lvl="2"/>
            <a:r>
              <a:rPr lang="ko-KR" altLang="ko-KR" dirty="0"/>
              <a:t>이미지 파일의 주소가 잘못</a:t>
            </a:r>
            <a:r>
              <a:rPr lang="ko-KR" altLang="en-US" dirty="0"/>
              <a:t>되거나</a:t>
            </a:r>
            <a:r>
              <a:rPr lang="ko-KR" altLang="ko-KR" dirty="0"/>
              <a:t> </a:t>
            </a:r>
            <a:r>
              <a:rPr lang="en-US" altLang="ko-KR" dirty="0"/>
              <a:t>, </a:t>
            </a:r>
            <a:r>
              <a:rPr lang="ko-KR" altLang="ko-KR" dirty="0"/>
              <a:t>인터넷 연결이 너무 느려서 미처 이미지를 표시하지 못하는 경우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 =“IT_intro.jpg" </a:t>
            </a:r>
            <a:r>
              <a:rPr lang="en-US" altLang="ko-KR" dirty="0">
                <a:solidFill>
                  <a:srgbClr val="FF0000"/>
                </a:solidFill>
              </a:rPr>
              <a:t>alt=" </a:t>
            </a:r>
            <a:r>
              <a:rPr lang="ko-KR" altLang="ko-KR" dirty="0" err="1">
                <a:solidFill>
                  <a:srgbClr val="FF0000"/>
                </a:solidFill>
              </a:rPr>
              <a:t>책표지</a:t>
            </a:r>
            <a:r>
              <a:rPr lang="en-US" altLang="ko-KR" dirty="0">
                <a:solidFill>
                  <a:srgbClr val="FF0000"/>
                </a:solidFill>
              </a:rPr>
              <a:t>"</a:t>
            </a:r>
            <a:r>
              <a:rPr lang="en-US" altLang="ko-KR" dirty="0"/>
              <a:t> &gt;IT</a:t>
            </a:r>
            <a:r>
              <a:rPr lang="ko-KR" altLang="ko-KR" dirty="0"/>
              <a:t>기술의 이해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4993" name="Text Box 12"/>
          <p:cNvSpPr txBox="1">
            <a:spLocks noChangeArrowheads="1"/>
          </p:cNvSpPr>
          <p:nvPr/>
        </p:nvSpPr>
        <p:spPr bwMode="auto">
          <a:xfrm>
            <a:off x="2423592" y="4861990"/>
            <a:ext cx="7344816" cy="864096"/>
          </a:xfrm>
          <a:prstGeom prst="rect">
            <a:avLst/>
          </a:prstGeom>
          <a:solidFill>
            <a:srgbClr val="D6E3B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[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노트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] 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&gt;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align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속성</a:t>
            </a:r>
            <a:endParaRPr kumimoji="1" lang="en-US" altLang="ko-KR" sz="1400" dirty="0">
              <a:latin typeface="굴림" pitchFamily="50" charset="-127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이전 버전의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요소의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align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속성으로 이미지 위치를 정렬</a:t>
            </a:r>
            <a:endParaRPr kumimoji="1"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HTML5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요소에서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CSS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스타일지정으로 위치를 설정하도록 권장</a:t>
            </a:r>
            <a:endParaRPr kumimoji="1" lang="en-US" altLang="ko-KR" sz="14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630" y="3428999"/>
            <a:ext cx="5534109" cy="1161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38E027-D5F0-6FAA-5254-98B08B85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2BB6-C161-4CA3-AA3E-45375A60A817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4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&lt;figure&gt;, &lt;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499618"/>
            <a:ext cx="10515600" cy="4913793"/>
          </a:xfrm>
        </p:spPr>
        <p:txBody>
          <a:bodyPr>
            <a:noAutofit/>
          </a:bodyPr>
          <a:lstStyle/>
          <a:p>
            <a:r>
              <a:rPr lang="en-US" altLang="ko-KR" dirty="0"/>
              <a:t>&lt;figure&gt;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그림</a:t>
            </a:r>
            <a:r>
              <a:rPr lang="en-US" altLang="ko-KR" dirty="0"/>
              <a:t>, </a:t>
            </a:r>
            <a:r>
              <a:rPr lang="ko-KR" altLang="ko-KR" dirty="0"/>
              <a:t>사진</a:t>
            </a:r>
            <a:r>
              <a:rPr lang="en-US" altLang="ko-KR" dirty="0"/>
              <a:t>, </a:t>
            </a:r>
            <a:r>
              <a:rPr lang="ko-KR" altLang="ko-KR" dirty="0"/>
              <a:t>다이어그램과 텍스트 등의 콘텐츠를 함께 묶어서 하나의 독립된 단위로 취급하고 싶을 때 사용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figcaption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&lt;figure&gt; </a:t>
            </a:r>
            <a:r>
              <a:rPr lang="ko-KR" altLang="ko-KR" dirty="0"/>
              <a:t>요소를 위한 제목을 표현</a:t>
            </a:r>
            <a:r>
              <a:rPr lang="en-US" altLang="ko-KR" dirty="0"/>
              <a:t>, &lt;figure&gt; </a:t>
            </a:r>
            <a:r>
              <a:rPr lang="ko-KR" altLang="ko-KR" dirty="0"/>
              <a:t>요소 내에 위치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이미지에 하이퍼링크 연결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 =”</a:t>
            </a:r>
            <a:r>
              <a:rPr lang="ko-KR" altLang="ko-KR" dirty="0"/>
              <a:t>링크할 곳의 파일이름</a:t>
            </a:r>
            <a:r>
              <a:rPr lang="en-US" altLang="ko-KR" dirty="0"/>
              <a:t>”&gt;&lt;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=”</a:t>
            </a:r>
            <a:r>
              <a:rPr lang="ko-KR" altLang="ko-KR" dirty="0"/>
              <a:t>이미지 파일이름</a:t>
            </a:r>
            <a:r>
              <a:rPr lang="en-US" altLang="ko-KR" dirty="0"/>
              <a:t>”&gt;&lt;/a&gt;</a:t>
            </a:r>
            <a:endParaRPr lang="ko-KR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07568" y="3717033"/>
            <a:ext cx="4896544" cy="138499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&lt;figure&gt;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/>
              <a:t>    &lt;table&gt; 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&lt;td&gt;&lt;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="IT_intro.jpg" alt="</a:t>
            </a:r>
            <a:r>
              <a:rPr lang="ko-KR" altLang="ko-KR" sz="1200" dirty="0" err="1"/>
              <a:t>책표지</a:t>
            </a:r>
            <a:r>
              <a:rPr lang="en-US" altLang="ko-KR" sz="1200" dirty="0"/>
              <a:t>" width="75"&gt;&lt;/td&gt;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    &lt;td&gt;IT</a:t>
            </a:r>
            <a:r>
              <a:rPr lang="ko-KR" altLang="ko-KR" sz="1200" dirty="0"/>
              <a:t>기술의 이해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  <a:r>
              <a:rPr lang="ko-KR" altLang="ko-KR" sz="1200" dirty="0"/>
              <a:t>최윤철</a:t>
            </a:r>
            <a:r>
              <a:rPr lang="en-US" altLang="ko-KR" sz="1200" dirty="0"/>
              <a:t>, </a:t>
            </a:r>
            <a:r>
              <a:rPr lang="ko-KR" altLang="ko-KR" sz="1200" dirty="0"/>
              <a:t>임순범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  <a:r>
              <a:rPr lang="ko-KR" altLang="ko-KR" sz="1200" dirty="0" err="1"/>
              <a:t>생능출판사</a:t>
            </a:r>
            <a:r>
              <a:rPr lang="en-US" altLang="ko-KR" sz="1200" dirty="0"/>
              <a:t>&lt;/td&gt;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 &lt;/table&gt;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 </a:t>
            </a:r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r>
              <a:rPr lang="en-US" altLang="ko-KR" sz="1200" dirty="0"/>
              <a:t>[</a:t>
            </a:r>
            <a:r>
              <a:rPr lang="ko-KR" altLang="ko-KR" sz="1200" dirty="0"/>
              <a:t>그림</a:t>
            </a:r>
            <a:r>
              <a:rPr lang="en-US" altLang="ko-KR" sz="1200" dirty="0"/>
              <a:t> 1] </a:t>
            </a:r>
            <a:r>
              <a:rPr lang="ko-KR" altLang="ko-KR" sz="1200" dirty="0"/>
              <a:t>책 소개</a:t>
            </a:r>
            <a:r>
              <a:rPr lang="en-US" altLang="ko-KR" sz="1200" dirty="0">
                <a:solidFill>
                  <a:srgbClr val="FF0000"/>
                </a:solidFill>
              </a:rPr>
              <a:t>&lt;/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  &lt;/figure&gt;</a:t>
            </a:r>
            <a:endParaRPr lang="ko-KR" altLang="ko-KR" sz="12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3675288"/>
            <a:ext cx="3093334" cy="1409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FD8E0B-21D2-6E3B-E4D7-88201FB5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186-A021-4284-A26E-DCE4CAC99D29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이미지 삽입 예제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0168" y="1576696"/>
            <a:ext cx="7776864" cy="48936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…  </a:t>
            </a:r>
          </a:p>
          <a:p>
            <a:pPr latinLnBrk="0"/>
            <a:r>
              <a:rPr lang="en-US" altLang="ko-KR" sz="1400" dirty="0"/>
              <a:t>  &lt;table border="1"&gt; …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</a:t>
            </a:r>
            <a:endParaRPr lang="ko-KR" altLang="ko-KR" sz="1400" dirty="0"/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&lt;figure&gt;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="http://book.naver.com/bookdb/book_detail.nhn?bid=5339292"&gt;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=“IT_intro.jpg"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alt="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책표지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 width=“75"&gt;&lt;</a:t>
            </a:r>
            <a:r>
              <a:rPr lang="en-US" altLang="ko-KR" sz="1400" dirty="0" err="1">
                <a:solidFill>
                  <a:srgbClr val="FF0000"/>
                </a:solidFill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 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&lt;/figure&gt;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/>
              <a:t>      &lt;/td&gt;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</a:t>
            </a:r>
            <a:r>
              <a:rPr lang="ko-KR" altLang="ko-KR" sz="1400" dirty="0"/>
              <a:t>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 공저</a:t>
            </a:r>
            <a:r>
              <a:rPr lang="en-US" altLang="ko-KR" sz="1400" dirty="0"/>
              <a:t> &lt;/td&gt; </a:t>
            </a:r>
          </a:p>
          <a:p>
            <a:pPr latinLnBrk="0"/>
            <a:r>
              <a:rPr lang="en-US" altLang="ko-KR" sz="1400" dirty="0"/>
              <a:t>      &lt;td&gt; </a:t>
            </a:r>
            <a:r>
              <a:rPr lang="ko-KR" altLang="ko-KR" sz="1400" dirty="0" err="1"/>
              <a:t>생능출판사</a:t>
            </a:r>
            <a:r>
              <a:rPr lang="en-US" altLang="ko-KR" sz="1400" dirty="0"/>
              <a:t> &lt;/td&gt;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</a:t>
            </a:r>
            <a:endParaRPr lang="ko-KR" altLang="ko-KR" sz="1400" dirty="0"/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&lt;figure&gt;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="http://book.naver.com/bookdb/book_detail.nhn?bid=6746965"&gt;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="steve.jpg"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alt="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책표지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 width="66" height="90"&gt;&lt;</a:t>
            </a:r>
            <a:r>
              <a:rPr lang="en-US" altLang="ko-KR" sz="1400" dirty="0" err="1">
                <a:solidFill>
                  <a:srgbClr val="FF0000"/>
                </a:solidFill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 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스티브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잡스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&lt;/figure&gt;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/>
              <a:t>      &lt;/td&gt;</a:t>
            </a:r>
          </a:p>
          <a:p>
            <a:pPr latinLnBrk="0"/>
            <a:r>
              <a:rPr lang="en-US" altLang="ko-KR" sz="1400" dirty="0"/>
              <a:t>     … 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15" name="내용 개체 틀 2">
            <a:extLst>
              <a:ext uri="{FF2B5EF4-FFF2-40B4-BE49-F238E27FC236}">
                <a16:creationId xmlns:a16="http://schemas.microsoft.com/office/drawing/2014/main" id="{9483BBF9-5882-4480-BF55-7E751DC6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86" y="2719014"/>
            <a:ext cx="2374145" cy="2322535"/>
          </a:xfrm>
        </p:spPr>
      </p:pic>
      <p:grpSp>
        <p:nvGrpSpPr>
          <p:cNvPr id="10" name="그룹 9"/>
          <p:cNvGrpSpPr/>
          <p:nvPr/>
        </p:nvGrpSpPr>
        <p:grpSpPr>
          <a:xfrm>
            <a:off x="6949832" y="2939486"/>
            <a:ext cx="2731236" cy="1247576"/>
            <a:chOff x="1204317" y="3979218"/>
            <a:chExt cx="2581645" cy="1247576"/>
          </a:xfrm>
        </p:grpSpPr>
        <p:sp>
          <p:nvSpPr>
            <p:cNvPr id="11" name="Freeform 1"/>
            <p:cNvSpPr>
              <a:spLocks/>
            </p:cNvSpPr>
            <p:nvPr/>
          </p:nvSpPr>
          <p:spPr bwMode="auto">
            <a:xfrm rot="20225663">
              <a:off x="1931421" y="4305807"/>
              <a:ext cx="1854541" cy="168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2"/>
            <p:cNvSpPr>
              <a:spLocks noChangeArrowheads="1"/>
            </p:cNvSpPr>
            <p:nvPr/>
          </p:nvSpPr>
          <p:spPr bwMode="auto">
            <a:xfrm>
              <a:off x="1638300" y="3979218"/>
              <a:ext cx="1146175" cy="275282"/>
            </a:xfrm>
            <a:prstGeom prst="wedgeEllipseCallout">
              <a:avLst>
                <a:gd name="adj1" fmla="val -37194"/>
                <a:gd name="adj2" fmla="val 100194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 href=</a:t>
              </a:r>
              <a:r>
                <a:rPr kumimoji="1" lang="en-US" altLang="ko-KR" sz="900" b="1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”…”</a:t>
              </a:r>
              <a:r>
                <a:rPr kumimoji="1" lang="en-US" altLang="ko-KR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Oval 3"/>
            <p:cNvSpPr>
              <a:spLocks noChangeArrowheads="1"/>
            </p:cNvSpPr>
            <p:nvPr/>
          </p:nvSpPr>
          <p:spPr bwMode="auto">
            <a:xfrm>
              <a:off x="1204317" y="4356100"/>
              <a:ext cx="769144" cy="87069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41" y="2719548"/>
            <a:ext cx="2373600" cy="2322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F6435-0BC0-C87E-4B1C-2FAC25AA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5AF1-E396-475A-9678-A22485CEE94C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955180" y="3894017"/>
            <a:ext cx="6000566" cy="1842358"/>
          </a:xfrm>
        </p:spPr>
        <p:txBody>
          <a:bodyPr>
            <a:normAutofit/>
          </a:bodyPr>
          <a:lstStyle/>
          <a:p>
            <a:r>
              <a:rPr altLang="ko-KR" dirty="0"/>
              <a:t>3.3.1 </a:t>
            </a:r>
            <a:r>
              <a:rPr lang="ko-KR" altLang="en-US" dirty="0"/>
              <a:t>지원하는 오디오</a:t>
            </a:r>
            <a:r>
              <a:rPr lang="en-US" altLang="ko-KR" dirty="0"/>
              <a:t>/</a:t>
            </a:r>
            <a:r>
              <a:rPr lang="ko-KR" altLang="en-US" dirty="0"/>
              <a:t>비디오 파일 형식</a:t>
            </a:r>
          </a:p>
          <a:p>
            <a:r>
              <a:rPr altLang="ko-KR" dirty="0"/>
              <a:t>3.3.2 </a:t>
            </a:r>
            <a:r>
              <a:rPr lang="ko-KR" altLang="en-US" dirty="0"/>
              <a:t>오디오 삽입하기</a:t>
            </a:r>
          </a:p>
          <a:p>
            <a:r>
              <a:rPr altLang="ko-KR" dirty="0"/>
              <a:t>3.3.3 </a:t>
            </a:r>
            <a:r>
              <a:rPr lang="ko-KR" altLang="en-US" dirty="0"/>
              <a:t>비디오 삽입하기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46687"/>
            <a:ext cx="10515600" cy="2852737"/>
          </a:xfrm>
        </p:spPr>
        <p:txBody>
          <a:bodyPr/>
          <a:lstStyle/>
          <a:p>
            <a:r>
              <a:rPr altLang="ko-KR" dirty="0"/>
              <a:t>3.3 </a:t>
            </a:r>
            <a:r>
              <a:rPr lang="ko-KR" altLang="en-US" dirty="0"/>
              <a:t>오디오와 비디오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B123332-013F-F8D3-08BC-802FB200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B-0E35-4C48-8709-3449E28144D4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2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FF400-C445-4A1D-AA15-97B1768562C4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지원하는 오디오</a:t>
            </a:r>
            <a:r>
              <a:rPr lang="en-US" altLang="ko-KR"/>
              <a:t>/</a:t>
            </a:r>
            <a:r>
              <a:rPr lang="ko-KR" altLang="ko-KR"/>
              <a:t>비디오 파일 형식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99464" y="1428334"/>
            <a:ext cx="10515600" cy="4928016"/>
          </a:xfrm>
        </p:spPr>
        <p:txBody>
          <a:bodyPr>
            <a:noAutofit/>
          </a:bodyPr>
          <a:lstStyle/>
          <a:p>
            <a:pPr lvl="0"/>
            <a:r>
              <a:rPr lang="en-US" altLang="ko-KR" dirty="0"/>
              <a:t>MP3 (*.mp3) : MPEG Audio Layer-3</a:t>
            </a:r>
          </a:p>
          <a:p>
            <a:pPr lvl="1"/>
            <a:r>
              <a:rPr lang="en-US" altLang="ko-KR" dirty="0"/>
              <a:t>MPEG-1</a:t>
            </a:r>
            <a:r>
              <a:rPr lang="ko-KR" altLang="ko-KR" dirty="0"/>
              <a:t>의 오디오 규격으로 개발된 형식</a:t>
            </a:r>
            <a:r>
              <a:rPr lang="en-US" altLang="ko-KR" dirty="0"/>
              <a:t>, </a:t>
            </a:r>
            <a:r>
              <a:rPr lang="ko-KR" altLang="ko-KR" dirty="0"/>
              <a:t>대중적</a:t>
            </a:r>
            <a:r>
              <a:rPr lang="ko-KR" altLang="en-US" dirty="0"/>
              <a:t>으로 </a:t>
            </a:r>
            <a:r>
              <a:rPr lang="ko-KR" altLang="ko-KR" dirty="0"/>
              <a:t>널리 사용</a:t>
            </a:r>
          </a:p>
          <a:p>
            <a:pPr lvl="0"/>
            <a:r>
              <a:rPr lang="en-US" altLang="ko-KR" dirty="0"/>
              <a:t>Wave (*.wav, *.wave)</a:t>
            </a:r>
          </a:p>
          <a:p>
            <a:pPr lvl="1"/>
            <a:r>
              <a:rPr lang="ko-KR" altLang="ko-KR" dirty="0"/>
              <a:t>마이크로소프트와</a:t>
            </a:r>
            <a:r>
              <a:rPr lang="en-US" altLang="ko-KR" dirty="0"/>
              <a:t> IBM</a:t>
            </a:r>
            <a:r>
              <a:rPr lang="ko-KR" altLang="ko-KR" dirty="0"/>
              <a:t>이 개발</a:t>
            </a:r>
            <a:r>
              <a:rPr lang="en-US" altLang="ko-KR" dirty="0"/>
              <a:t>, </a:t>
            </a:r>
            <a:r>
              <a:rPr lang="ko-KR" altLang="ko-KR" dirty="0" err="1"/>
              <a:t>비압축</a:t>
            </a:r>
            <a:r>
              <a:rPr lang="ko-KR" altLang="ko-KR" dirty="0"/>
              <a:t> 방식의 오디오 형식</a:t>
            </a:r>
          </a:p>
          <a:p>
            <a:pPr lvl="0"/>
            <a:r>
              <a:rPr lang="en-US" altLang="ko-KR" dirty="0"/>
              <a:t>MPEG4 (*.mp4, *.m4v)</a:t>
            </a:r>
          </a:p>
          <a:p>
            <a:pPr lvl="1"/>
            <a:r>
              <a:rPr lang="en-US" altLang="ko-KR" dirty="0"/>
              <a:t>MPEG-4</a:t>
            </a:r>
            <a:r>
              <a:rPr lang="ko-KR" altLang="ko-KR" dirty="0"/>
              <a:t>의</a:t>
            </a:r>
            <a:r>
              <a:rPr lang="en-US" altLang="ko-KR" dirty="0"/>
              <a:t> part14</a:t>
            </a:r>
            <a:r>
              <a:rPr lang="ko-KR" altLang="ko-KR" dirty="0"/>
              <a:t>에서 규정된 비디오 파일 형식</a:t>
            </a:r>
            <a:r>
              <a:rPr lang="en-US" altLang="ko-KR" dirty="0"/>
              <a:t>,  H.264 </a:t>
            </a:r>
            <a:r>
              <a:rPr lang="ko-KR" altLang="ko-KR" dirty="0" err="1"/>
              <a:t>코덱</a:t>
            </a:r>
            <a:r>
              <a:rPr lang="ko-KR" altLang="ko-KR" dirty="0"/>
              <a:t> 사용</a:t>
            </a:r>
          </a:p>
          <a:p>
            <a:pPr lvl="0"/>
            <a:r>
              <a:rPr lang="en-US" altLang="ko-KR" dirty="0" err="1"/>
              <a:t>Ogg</a:t>
            </a:r>
            <a:r>
              <a:rPr lang="en-US" altLang="ko-KR" dirty="0"/>
              <a:t> (*.ogg, *.ogv)</a:t>
            </a:r>
          </a:p>
          <a:p>
            <a:pPr lvl="1"/>
            <a:r>
              <a:rPr lang="ko-KR" altLang="ko-KR" dirty="0" err="1"/>
              <a:t>스트리밍</a:t>
            </a:r>
            <a:r>
              <a:rPr lang="ko-KR" altLang="ko-KR" dirty="0"/>
              <a:t> 방식의 멀티미디어 표현을 위한 공개소스 기반</a:t>
            </a:r>
            <a:r>
              <a:rPr lang="en-US" altLang="ko-KR" dirty="0"/>
              <a:t> </a:t>
            </a:r>
            <a:r>
              <a:rPr lang="ko-KR" altLang="ko-KR" dirty="0"/>
              <a:t>형식</a:t>
            </a:r>
            <a:endParaRPr lang="en-US" altLang="ko-KR" dirty="0"/>
          </a:p>
          <a:p>
            <a:pPr lvl="1"/>
            <a:r>
              <a:rPr lang="en-US" altLang="ko-KR" dirty="0" err="1"/>
              <a:t>Vorbis</a:t>
            </a:r>
            <a:r>
              <a:rPr lang="en-US" altLang="ko-KR" dirty="0"/>
              <a:t>, FLAC </a:t>
            </a:r>
            <a:r>
              <a:rPr lang="ko-KR" altLang="en-US" dirty="0"/>
              <a:t>등의 </a:t>
            </a:r>
            <a:r>
              <a:rPr lang="ko-KR" altLang="ko-KR" dirty="0"/>
              <a:t>오디오 </a:t>
            </a:r>
            <a:r>
              <a:rPr lang="ko-KR" altLang="ko-KR" dirty="0" err="1"/>
              <a:t>코덱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en-US" altLang="ko-KR" dirty="0" err="1"/>
              <a:t>Ogg</a:t>
            </a:r>
            <a:r>
              <a:rPr lang="en-US" altLang="ko-KR" dirty="0"/>
              <a:t> </a:t>
            </a:r>
            <a:r>
              <a:rPr lang="en-US" altLang="ko-KR" dirty="0" err="1"/>
              <a:t>Theora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ko-KR" dirty="0"/>
              <a:t>비디오 </a:t>
            </a:r>
            <a:r>
              <a:rPr lang="ko-KR" altLang="ko-KR" dirty="0" err="1"/>
              <a:t>코덱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</a:p>
          <a:p>
            <a:pPr lvl="0"/>
            <a:r>
              <a:rPr lang="en-US" altLang="ko-KR" dirty="0" err="1"/>
              <a:t>WebM</a:t>
            </a:r>
            <a:r>
              <a:rPr lang="en-US" altLang="ko-KR" dirty="0"/>
              <a:t> (*.</a:t>
            </a:r>
            <a:r>
              <a:rPr lang="en-US" altLang="ko-KR" dirty="0" err="1"/>
              <a:t>webm</a:t>
            </a:r>
            <a:r>
              <a:rPr lang="en-US" altLang="ko-KR" dirty="0"/>
              <a:t>)</a:t>
            </a:r>
          </a:p>
          <a:p>
            <a:pPr lvl="1"/>
            <a:r>
              <a:rPr lang="ko-KR" altLang="ko-KR" dirty="0"/>
              <a:t>구글이 </a:t>
            </a:r>
            <a:r>
              <a:rPr lang="en-US" altLang="ko-KR" dirty="0"/>
              <a:t>HTML5</a:t>
            </a:r>
            <a:r>
              <a:rPr lang="ko-KR" altLang="ko-KR" dirty="0"/>
              <a:t>의 동영상에 사용하기 위해 최근에 개발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AAC606-70D7-99CD-5CA7-D4A3D165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8019-FCBD-4D23-A698-632E87525AD9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웹브라우저에서 오디오</a:t>
            </a:r>
            <a:r>
              <a:rPr lang="en-US" altLang="ko-KR" dirty="0"/>
              <a:t>/</a:t>
            </a:r>
            <a:r>
              <a:rPr lang="ko-KR" altLang="ko-KR" dirty="0"/>
              <a:t>비디오 </a:t>
            </a:r>
            <a:r>
              <a:rPr lang="ko-KR" altLang="ko-KR" dirty="0" err="1"/>
              <a:t>코덱의</a:t>
            </a:r>
            <a:r>
              <a:rPr lang="ko-KR" altLang="ko-KR" dirty="0"/>
              <a:t> 지원 현황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9657" y="2564904"/>
            <a:ext cx="61817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15ED17-603B-C2C6-DB8F-EC6DA20C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EB499-788D-40D9-A4F2-294D86F84924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삽입하기 </a:t>
            </a:r>
            <a:r>
              <a:rPr lang="en-US" altLang="ko-KR" dirty="0"/>
              <a:t>&lt;audio&gt;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22" y="4803225"/>
            <a:ext cx="3047299" cy="1130907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60727" y="1582794"/>
            <a:ext cx="10515600" cy="435133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dirty="0"/>
              <a:t>&lt;audio  controls  </a:t>
            </a:r>
            <a:r>
              <a:rPr lang="en-US" altLang="ko-KR" dirty="0" err="1"/>
              <a:t>autoplay</a:t>
            </a:r>
            <a:r>
              <a:rPr lang="en-US" altLang="ko-KR" dirty="0"/>
              <a:t> 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재생할 사운드 파일 이름</a:t>
            </a:r>
            <a:r>
              <a:rPr lang="en-US" altLang="ko-KR" dirty="0"/>
              <a:t>”&gt;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사운드 파일 이름</a:t>
            </a:r>
            <a:endParaRPr lang="en-US" altLang="ko-KR" dirty="0"/>
          </a:p>
          <a:p>
            <a:pPr lvl="1"/>
            <a:r>
              <a:rPr lang="en-US" altLang="ko-KR" dirty="0"/>
              <a:t>controls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기본적인 미디어 제어기를 표시할 지 여부</a:t>
            </a:r>
            <a:endParaRPr lang="en-US" altLang="ko-KR" dirty="0"/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파일이 로드되자마자 자동으로 재생시킨다는 의미</a:t>
            </a:r>
            <a:endParaRPr lang="en-US" altLang="ko-KR" dirty="0"/>
          </a:p>
          <a:p>
            <a:pPr lvl="1"/>
            <a:r>
              <a:rPr lang="en-US" altLang="ko-KR" dirty="0"/>
              <a:t>loop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사운드</a:t>
            </a:r>
            <a:r>
              <a:rPr lang="ko-KR" altLang="en-US" dirty="0"/>
              <a:t>의</a:t>
            </a:r>
            <a:r>
              <a:rPr lang="ko-KR" altLang="ko-KR" dirty="0"/>
              <a:t> 반복 재생</a:t>
            </a:r>
            <a:r>
              <a:rPr lang="en-US" altLang="ko-KR" dirty="0"/>
              <a:t>  </a:t>
            </a:r>
            <a:endParaRPr lang="ko-KR" altLang="ko-KR" dirty="0"/>
          </a:p>
          <a:p>
            <a:pPr lvl="1">
              <a:buNone/>
            </a:pPr>
            <a:r>
              <a:rPr lang="ko-KR" altLang="en-US" dirty="0"/>
              <a:t>예</a:t>
            </a:r>
            <a:r>
              <a:rPr lang="en-US" altLang="ko-KR" dirty="0"/>
              <a:t>,</a:t>
            </a:r>
          </a:p>
          <a:p>
            <a:pPr lvl="3">
              <a:buNone/>
            </a:pPr>
            <a:endParaRPr lang="en-US" altLang="ko-KR" dirty="0"/>
          </a:p>
          <a:p>
            <a:pPr lvl="3">
              <a:buNone/>
            </a:pPr>
            <a:endParaRPr lang="en-US" altLang="ko-KR" dirty="0"/>
          </a:p>
          <a:p>
            <a:pPr lvl="3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99656" y="3645025"/>
            <a:ext cx="5832648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&lt;audio </a:t>
            </a:r>
            <a:r>
              <a:rPr lang="en-US" altLang="ko-KR" sz="1400" dirty="0">
                <a:highlight>
                  <a:srgbClr val="FFFF00"/>
                </a:highlight>
              </a:rPr>
              <a:t>controls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="song.mp3" </a:t>
            </a:r>
            <a:r>
              <a:rPr lang="en-US" altLang="ko-KR" sz="1400" dirty="0">
                <a:highlight>
                  <a:srgbClr val="FFFF00"/>
                </a:highlight>
              </a:rPr>
              <a:t>loop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</a:t>
            </a:r>
            <a:r>
              <a:rPr lang="ko-KR" altLang="ko-KR" sz="1400" dirty="0">
                <a:highlight>
                  <a:srgbClr val="FFFF00"/>
                </a:highlight>
              </a:rPr>
              <a:t>브라우저에서</a:t>
            </a:r>
            <a:r>
              <a:rPr lang="en-US" altLang="ko-KR" sz="1400" dirty="0">
                <a:highlight>
                  <a:srgbClr val="FFFF00"/>
                </a:highlight>
              </a:rPr>
              <a:t> &amp;</a:t>
            </a:r>
            <a:r>
              <a:rPr lang="en-US" altLang="ko-KR" sz="1400" dirty="0" err="1">
                <a:highlight>
                  <a:srgbClr val="FFFF00"/>
                </a:highlight>
              </a:rPr>
              <a:t>lt;audio&amp;gt</a:t>
            </a:r>
            <a:r>
              <a:rPr lang="en-US" altLang="ko-KR" sz="1400" dirty="0">
                <a:highlight>
                  <a:srgbClr val="FFFF00"/>
                </a:highlight>
              </a:rPr>
              <a:t>;</a:t>
            </a:r>
            <a:r>
              <a:rPr lang="ko-KR" altLang="ko-KR" sz="1400" dirty="0">
                <a:highlight>
                  <a:srgbClr val="FFFF00"/>
                </a:highlight>
              </a:rPr>
              <a:t>를 지원하지 않습니다</a:t>
            </a:r>
            <a:r>
              <a:rPr lang="en-US" altLang="ko-KR" sz="1400" dirty="0">
                <a:highlight>
                  <a:srgbClr val="FFFF00"/>
                </a:highlight>
              </a:rPr>
              <a:t>. &lt;/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</a:t>
            </a:r>
            <a:r>
              <a:rPr lang="en-US" altLang="ko-KR" sz="1400" dirty="0">
                <a:highlight>
                  <a:srgbClr val="FFFF00"/>
                </a:highlight>
              </a:rPr>
              <a:t>(song.mp3</a:t>
            </a:r>
            <a:r>
              <a:rPr lang="ko-KR" altLang="ko-KR" sz="1400" dirty="0">
                <a:highlight>
                  <a:srgbClr val="FFFF00"/>
                </a:highlight>
              </a:rPr>
              <a:t>파일이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>
                <a:highlight>
                  <a:srgbClr val="FFFF00"/>
                </a:highlight>
              </a:rPr>
              <a:t>반복</a:t>
            </a:r>
            <a:r>
              <a:rPr lang="ko-KR" altLang="ko-KR" sz="1400" dirty="0">
                <a:highlight>
                  <a:srgbClr val="FFFF00"/>
                </a:highlight>
              </a:rPr>
              <a:t> 자동재생 됩니다</a:t>
            </a:r>
            <a:r>
              <a:rPr lang="en-US" altLang="ko-KR" sz="1400" dirty="0">
                <a:highlight>
                  <a:srgbClr val="FFFF00"/>
                </a:highlight>
              </a:rPr>
              <a:t>.) 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/>
              <a:t>  &lt;/audio&gt; 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B1347C70-7D75-4966-78F1-0F615E10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11042-EFD5-4416-8D20-DC7B0F304072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913" y="1166554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&lt;source&gt; </a:t>
            </a:r>
            <a:r>
              <a:rPr lang="ko-KR" altLang="ko-KR" dirty="0"/>
              <a:t>요소와 같이 사용하기</a:t>
            </a:r>
            <a:endParaRPr lang="en-US" altLang="ko-KR" dirty="0"/>
          </a:p>
          <a:p>
            <a:pPr lvl="1"/>
            <a:r>
              <a:rPr lang="ko-KR" altLang="ko-KR" dirty="0"/>
              <a:t>브라우저에서 오디오 파일이 지원되지 않는 경우</a:t>
            </a:r>
            <a:r>
              <a:rPr lang="ko-KR" altLang="en-US" dirty="0"/>
              <a:t>를 대비</a:t>
            </a:r>
            <a:endParaRPr lang="en-US" altLang="ko-KR" dirty="0"/>
          </a:p>
          <a:p>
            <a:pPr lvl="1"/>
            <a:r>
              <a:rPr lang="en-US" altLang="ko-KR" dirty="0"/>
              <a:t>&lt;source&gt; </a:t>
            </a:r>
            <a:r>
              <a:rPr lang="ko-KR" altLang="ko-KR" dirty="0"/>
              <a:t>요소</a:t>
            </a:r>
            <a:r>
              <a:rPr lang="ko-KR" altLang="en-US" dirty="0"/>
              <a:t>에서 같</a:t>
            </a:r>
            <a:r>
              <a:rPr lang="ko-KR" altLang="ko-KR" dirty="0"/>
              <a:t>은 내용을 여러 형식으로 작성한 파일 지정</a:t>
            </a:r>
            <a:endParaRPr lang="en-US" altLang="ko-KR" dirty="0"/>
          </a:p>
          <a:p>
            <a:pPr lvl="1"/>
            <a:r>
              <a:rPr lang="en-US" altLang="ko-KR" dirty="0"/>
              <a:t>src </a:t>
            </a:r>
            <a:r>
              <a:rPr lang="ko-KR" altLang="en-US" dirty="0"/>
              <a:t>및 </a:t>
            </a:r>
            <a:r>
              <a:rPr lang="en-US" altLang="ko-KR" dirty="0"/>
              <a:t>type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오디오 파일의 이름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MIME </a:t>
            </a:r>
            <a:r>
              <a:rPr lang="ko-KR" altLang="ko-KR" dirty="0"/>
              <a:t>형식을 지정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“audio/mp3, audio/</a:t>
            </a:r>
            <a:r>
              <a:rPr lang="en-US" altLang="ko-KR" dirty="0" err="1"/>
              <a:t>ogg</a:t>
            </a:r>
            <a:r>
              <a:rPr lang="en-US" altLang="ko-KR" dirty="0"/>
              <a:t>, audio/wav </a:t>
            </a:r>
            <a:r>
              <a:rPr lang="ko-KR" altLang="ko-KR" dirty="0"/>
              <a:t>와 같이 지정</a:t>
            </a:r>
            <a:endParaRPr lang="en-US" altLang="ko-KR" dirty="0"/>
          </a:p>
          <a:p>
            <a:pPr lvl="2"/>
            <a:r>
              <a:rPr lang="ko-KR" altLang="ko-KR" dirty="0"/>
              <a:t>오디오 파일 로드</a:t>
            </a:r>
            <a:r>
              <a:rPr lang="en-US" altLang="ko-KR" dirty="0"/>
              <a:t> </a:t>
            </a:r>
            <a:r>
              <a:rPr lang="ko-KR" altLang="en-US" dirty="0"/>
              <a:t>전에</a:t>
            </a:r>
            <a:r>
              <a:rPr lang="ko-KR" altLang="ko-KR" dirty="0"/>
              <a:t> </a:t>
            </a:r>
            <a:r>
              <a:rPr lang="ko-KR" altLang="en-US" dirty="0"/>
              <a:t>순서대로 </a:t>
            </a:r>
            <a:r>
              <a:rPr lang="ko-KR" altLang="ko-KR" dirty="0"/>
              <a:t>재생</a:t>
            </a:r>
            <a:r>
              <a:rPr lang="ko-KR" altLang="en-US" dirty="0"/>
              <a:t>가능 </a:t>
            </a:r>
            <a:r>
              <a:rPr lang="ko-KR" altLang="ko-KR" dirty="0"/>
              <a:t>여부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90966" y="3875564"/>
            <a:ext cx="7909490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&lt;audio controls </a:t>
            </a:r>
            <a:r>
              <a:rPr lang="en-US" altLang="ko-KR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autoplay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src="song.mp3" type="audio/mp3"&gt;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src="song.ogg" type="audio/</a:t>
            </a:r>
            <a:r>
              <a:rPr lang="en-US" altLang="ko-KR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ogg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src="song.wav" type="audio/wav"&gt;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브라우저에서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 &amp;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lt;audio&amp;gt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;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요소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혹은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 mp3/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ogg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/wav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를 지원하지 않습니다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  <a:endParaRPr lang="ko-KR" altLang="ko-KR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 &lt;/audio&gt;</a:t>
            </a:r>
            <a:endParaRPr lang="ko-KR" altLang="ko-KR" sz="1600" dirty="0">
              <a:highlight>
                <a:srgbClr val="FFFF00"/>
              </a:highlight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8" name="그림 7" descr="Q:\webclass.me\html5_2e\ch03\ex305b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2104" y="5278334"/>
            <a:ext cx="2868930" cy="110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3" y="5250422"/>
            <a:ext cx="3047299" cy="1130907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A120FD-58EB-50B5-ED6C-19D4FD41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2FD0-2D74-4D2A-B21B-99543595A3EB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37199-63BE-7D34-EEF3-A76F679B3F56}"/>
              </a:ext>
            </a:extLst>
          </p:cNvPr>
          <p:cNvSpPr txBox="1"/>
          <p:nvPr/>
        </p:nvSpPr>
        <p:spPr>
          <a:xfrm>
            <a:off x="7866836" y="1134388"/>
            <a:ext cx="40683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Multipurpose Internet Mail Extensions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&lt;audio&gt; </a:t>
            </a:r>
            <a:r>
              <a:rPr lang="ko-KR" altLang="ko-KR" dirty="0"/>
              <a:t>요소의</a:t>
            </a:r>
            <a:r>
              <a:rPr lang="en-US" altLang="ko-KR" dirty="0"/>
              <a:t> preload </a:t>
            </a:r>
            <a:r>
              <a:rPr lang="ko-KR" altLang="ko-KR" dirty="0"/>
              <a:t>속성</a:t>
            </a:r>
            <a:endParaRPr lang="en-US" altLang="ko-KR" dirty="0"/>
          </a:p>
          <a:p>
            <a:pPr lvl="1"/>
            <a:r>
              <a:rPr lang="ko-KR" altLang="ko-KR" dirty="0"/>
              <a:t>미리 </a:t>
            </a:r>
            <a:r>
              <a:rPr lang="ko-KR" altLang="ko-KR" dirty="0" err="1"/>
              <a:t>로드되어야</a:t>
            </a:r>
            <a:r>
              <a:rPr lang="ko-KR" altLang="ko-KR" dirty="0"/>
              <a:t> 하는지의 여부를 지정</a:t>
            </a:r>
            <a:endParaRPr lang="en-US" altLang="ko-KR" dirty="0"/>
          </a:p>
          <a:p>
            <a:pPr lvl="1"/>
            <a:r>
              <a:rPr lang="en-US" altLang="ko-KR" dirty="0"/>
              <a:t>preload </a:t>
            </a:r>
            <a:r>
              <a:rPr lang="ko-KR" altLang="ko-KR" dirty="0"/>
              <a:t>속성값</a:t>
            </a:r>
            <a:endParaRPr lang="en-US" altLang="ko-KR" dirty="0"/>
          </a:p>
          <a:p>
            <a:pPr lvl="2"/>
            <a:r>
              <a:rPr lang="en-US" altLang="ko-KR" dirty="0"/>
              <a:t>auto(</a:t>
            </a:r>
            <a:r>
              <a:rPr lang="ko-KR" altLang="ko-KR" dirty="0"/>
              <a:t>기본값</a:t>
            </a:r>
            <a:r>
              <a:rPr lang="en-US" altLang="ko-KR" dirty="0"/>
              <a:t>) : </a:t>
            </a:r>
            <a:r>
              <a:rPr lang="ko-KR" altLang="ko-KR" dirty="0"/>
              <a:t>페이지를 로드하고 바로 오디오 파일을 다운로드</a:t>
            </a:r>
          </a:p>
          <a:p>
            <a:pPr lvl="2"/>
            <a:r>
              <a:rPr lang="en-US" altLang="ko-KR" dirty="0"/>
              <a:t>metadata : </a:t>
            </a:r>
            <a:r>
              <a:rPr lang="ko-KR" altLang="ko-KR" dirty="0"/>
              <a:t>사용자가 재생 시키기 전까지는 오디오의 크기</a:t>
            </a:r>
            <a:r>
              <a:rPr lang="en-US" altLang="ko-KR" dirty="0"/>
              <a:t>, </a:t>
            </a:r>
            <a:r>
              <a:rPr lang="ko-KR" altLang="ko-KR" dirty="0"/>
              <a:t>관련 정보 등과 같은 메타데이터만 다운로드</a:t>
            </a:r>
          </a:p>
          <a:p>
            <a:pPr lvl="2"/>
            <a:r>
              <a:rPr lang="en-US" altLang="ko-KR" dirty="0"/>
              <a:t>none : </a:t>
            </a:r>
            <a:r>
              <a:rPr lang="ko-KR" altLang="ko-KR" dirty="0"/>
              <a:t>재생을 시작 하기 전까지 오디오 파일을 다운로드 </a:t>
            </a:r>
            <a:r>
              <a:rPr lang="ko-KR" altLang="en-US" dirty="0" err="1"/>
              <a:t>안함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217B67-729F-51D2-FED8-1DA97F88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32C9-4281-4F91-906E-C7A757635375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비디오 삽입하기</a:t>
            </a:r>
            <a:r>
              <a:rPr lang="en-US" altLang="ko-KR" dirty="0"/>
              <a:t> &lt;video&gt;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093" y="1364611"/>
            <a:ext cx="10859814" cy="435133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dirty="0"/>
              <a:t>&lt;video  controls 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비디오 파일 이름</a:t>
            </a:r>
            <a:r>
              <a:rPr lang="en-US" altLang="ko-KR" dirty="0"/>
              <a:t>"  width="</a:t>
            </a:r>
            <a:r>
              <a:rPr lang="ko-KR" altLang="ko-KR" dirty="0"/>
              <a:t>폭</a:t>
            </a:r>
            <a:r>
              <a:rPr lang="en-US" altLang="ko-KR" dirty="0"/>
              <a:t>"  height="</a:t>
            </a:r>
            <a:r>
              <a:rPr lang="ko-KR" altLang="ko-KR" dirty="0"/>
              <a:t>높이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&lt;video&gt; </a:t>
            </a:r>
            <a:r>
              <a:rPr lang="ko-KR" altLang="ko-KR" dirty="0"/>
              <a:t>요소의 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, controls, loop,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: &lt;audio&gt; </a:t>
            </a:r>
            <a:r>
              <a:rPr lang="ko-KR" altLang="ko-KR" dirty="0"/>
              <a:t>요소의 속성과 동일</a:t>
            </a:r>
            <a:endParaRPr lang="en-US" altLang="ko-KR" dirty="0"/>
          </a:p>
          <a:p>
            <a:pPr lvl="1"/>
            <a:r>
              <a:rPr lang="en-US" altLang="ko-KR" dirty="0"/>
              <a:t>width, height </a:t>
            </a:r>
            <a:r>
              <a:rPr lang="ko-KR" altLang="ko-KR" dirty="0"/>
              <a:t>속성</a:t>
            </a:r>
            <a:r>
              <a:rPr lang="en-US" altLang="ko-KR" dirty="0"/>
              <a:t>: </a:t>
            </a:r>
            <a:r>
              <a:rPr lang="ko-KR" altLang="ko-KR" dirty="0"/>
              <a:t>화면에서 비디오가 표시될 영역의 크기</a:t>
            </a:r>
            <a:endParaRPr lang="en-US" altLang="ko-KR" dirty="0"/>
          </a:p>
          <a:p>
            <a:pPr lvl="1"/>
            <a:r>
              <a:rPr lang="en-US" altLang="ko-KR" dirty="0" err="1"/>
              <a:t>videoWidth</a:t>
            </a:r>
            <a:r>
              <a:rPr lang="en-US" altLang="ko-KR" dirty="0"/>
              <a:t>, </a:t>
            </a:r>
            <a:r>
              <a:rPr lang="en-US" altLang="ko-KR" dirty="0" err="1"/>
              <a:t>videoHeight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비디오 자체의 너비와 높이</a:t>
            </a:r>
            <a:endParaRPr lang="en-US" altLang="ko-KR" dirty="0"/>
          </a:p>
          <a:p>
            <a:pPr lvl="1"/>
            <a:r>
              <a:rPr lang="en-US" altLang="ko-KR" dirty="0"/>
              <a:t>poster </a:t>
            </a:r>
            <a:r>
              <a:rPr lang="ko-KR" altLang="en-US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동영상</a:t>
            </a:r>
            <a:r>
              <a:rPr lang="ko-KR" altLang="en-US" dirty="0"/>
              <a:t>이</a:t>
            </a:r>
            <a:r>
              <a:rPr lang="ko-KR" altLang="ko-KR" dirty="0"/>
              <a:t> 로딩되고 있을 때 보여줄 이미지</a:t>
            </a:r>
            <a:endParaRPr lang="en-US" altLang="ko-KR" dirty="0"/>
          </a:p>
          <a:p>
            <a:pPr lvl="1"/>
            <a:r>
              <a:rPr lang="en-US" altLang="ko-KR" dirty="0"/>
              <a:t>preload </a:t>
            </a:r>
            <a:r>
              <a:rPr lang="ko-KR" altLang="ko-KR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브라우저가 미리 동영상을 로딩 할 지 </a:t>
            </a:r>
            <a:r>
              <a:rPr lang="ko-KR" altLang="en-US" dirty="0"/>
              <a:t>여부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4336884"/>
            <a:ext cx="7488832" cy="73866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&lt;video controls 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autoplay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width="360" height="240" src="bear.mp4"&gt;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비디오를 재생할 수 없습니다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&lt;/video&gt;</a:t>
            </a:r>
            <a:endParaRPr lang="ko-KR" altLang="en-US" sz="1400" dirty="0">
              <a:highlight>
                <a:srgbClr val="FFFF00"/>
              </a:highlight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96" y="4811836"/>
            <a:ext cx="2518429" cy="175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82" y="4811836"/>
            <a:ext cx="2518429" cy="175195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36736A-DDB7-6B04-933A-A7E606F5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E652C-3D89-48C2-ADB3-0BE246BB89E4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비디오 미리 로딩하기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0151" y="12995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preload </a:t>
            </a:r>
            <a:r>
              <a:rPr lang="ko-KR" altLang="ko-KR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auto(</a:t>
            </a:r>
            <a:r>
              <a:rPr lang="ko-KR" altLang="ko-KR" dirty="0"/>
              <a:t>기본값</a:t>
            </a:r>
            <a:r>
              <a:rPr lang="en-US" altLang="ko-KR" dirty="0"/>
              <a:t>) : </a:t>
            </a:r>
            <a:r>
              <a:rPr lang="ko-KR" altLang="ko-KR" dirty="0"/>
              <a:t>페이지를 로드하고 바로 비디오 파일을 다운로드</a:t>
            </a:r>
          </a:p>
          <a:p>
            <a:pPr lvl="1"/>
            <a:r>
              <a:rPr lang="en-US" altLang="ko-KR" dirty="0"/>
              <a:t>metadata : </a:t>
            </a:r>
            <a:r>
              <a:rPr lang="ko-KR" altLang="ko-KR" dirty="0"/>
              <a:t>사용자가 재생 시키기 전까지는 비디오의 크기</a:t>
            </a:r>
            <a:r>
              <a:rPr lang="en-US" altLang="ko-KR" dirty="0"/>
              <a:t>, </a:t>
            </a:r>
            <a:r>
              <a:rPr lang="ko-KR" altLang="ko-KR" dirty="0"/>
              <a:t>첫 프레임</a:t>
            </a:r>
            <a:r>
              <a:rPr lang="en-US" altLang="ko-KR" dirty="0"/>
              <a:t>, </a:t>
            </a:r>
            <a:r>
              <a:rPr lang="ko-KR" altLang="ko-KR" dirty="0"/>
              <a:t>비디오 관련 정보 등과 같은 메타데이터만 다운로드</a:t>
            </a:r>
          </a:p>
          <a:p>
            <a:pPr lvl="1"/>
            <a:r>
              <a:rPr lang="en-US" altLang="ko-KR" dirty="0"/>
              <a:t>none : </a:t>
            </a:r>
            <a:r>
              <a:rPr lang="ko-KR" altLang="ko-KR" dirty="0"/>
              <a:t>재생 시작 전까지 비디오 파일을 다운로드 </a:t>
            </a:r>
            <a:r>
              <a:rPr lang="ko-KR" altLang="en-US" dirty="0" err="1"/>
              <a:t>안함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9519" y="3304213"/>
            <a:ext cx="7776864" cy="138499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&lt;video width="360" height="240" src="bear.mp4" controls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preload="none"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r>
              <a:rPr lang="ko-KR" altLang="ko-KR" sz="1400" dirty="0">
                <a:solidFill>
                  <a:schemeClr val="tx1"/>
                </a:solidFill>
              </a:rPr>
              <a:t>비디오를 재생할 수 없습니다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&lt;/video&gt;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&lt;video width="360" height="240" </a:t>
            </a:r>
            <a:r>
              <a:rPr lang="en-US" altLang="ko-KR" sz="1400" dirty="0" err="1">
                <a:solidFill>
                  <a:schemeClr val="tx1"/>
                </a:solidFill>
              </a:rPr>
              <a:t>src</a:t>
            </a:r>
            <a:r>
              <a:rPr lang="en-US" altLang="ko-KR" sz="1400" dirty="0">
                <a:solidFill>
                  <a:schemeClr val="tx1"/>
                </a:solidFill>
              </a:rPr>
              <a:t>="bear.mp4" controls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preload="metadata"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r>
              <a:rPr lang="ko-KR" altLang="ko-KR" sz="1400" dirty="0">
                <a:solidFill>
                  <a:schemeClr val="tx1"/>
                </a:solidFill>
              </a:rPr>
              <a:t>비디오를 재생할 수 없습니다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&lt;/video&gt; </a:t>
            </a:r>
            <a:endParaRPr lang="ko-KR" altLang="ko-KR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19" y="4800875"/>
            <a:ext cx="3783449" cy="169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51" y="4800875"/>
            <a:ext cx="3783448" cy="1692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A4304D-C500-494C-B4D2-E9F76FF5B194}"/>
              </a:ext>
            </a:extLst>
          </p:cNvPr>
          <p:cNvSpPr/>
          <p:nvPr/>
        </p:nvSpPr>
        <p:spPr>
          <a:xfrm>
            <a:off x="3858160" y="5204342"/>
            <a:ext cx="1656000" cy="11520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3BD9E6-E680-4B48-9AAF-622AC383D461}"/>
              </a:ext>
            </a:extLst>
          </p:cNvPr>
          <p:cNvSpPr/>
          <p:nvPr/>
        </p:nvSpPr>
        <p:spPr>
          <a:xfrm>
            <a:off x="2079564" y="5204342"/>
            <a:ext cx="1746000" cy="11520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638DE5-4F30-B3AD-1727-5DE56072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6EAD-7966-4F46-8B2B-CCA6F61B0A10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838200" y="4013820"/>
            <a:ext cx="6728421" cy="1809206"/>
          </a:xfrm>
        </p:spPr>
        <p:txBody>
          <a:bodyPr/>
          <a:lstStyle/>
          <a:p>
            <a:r>
              <a:rPr lang="en-US" altLang="ko-KR" dirty="0"/>
              <a:t>3.4.1 &lt;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r>
              <a:rPr lang="ko-KR" altLang="en-US" dirty="0"/>
              <a:t>으로 다른 문서의 내용 표시하기</a:t>
            </a:r>
          </a:p>
          <a:p>
            <a:r>
              <a:rPr lang="en-US" altLang="ko-KR" dirty="0"/>
              <a:t>3.4.2 &lt;embed&gt;</a:t>
            </a:r>
            <a:r>
              <a:rPr lang="ko-KR" altLang="en-US" dirty="0"/>
              <a:t>로 외부객체 포함하기</a:t>
            </a:r>
          </a:p>
          <a:p>
            <a:r>
              <a:rPr lang="en-US" altLang="ko-KR" dirty="0"/>
              <a:t>3.4.3 </a:t>
            </a:r>
            <a:r>
              <a:rPr lang="ko-KR" altLang="en-US" dirty="0"/>
              <a:t>특정 콘텐츠 요소 포함하기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4645" y="1034974"/>
            <a:ext cx="10515600" cy="2852737"/>
          </a:xfrm>
        </p:spPr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객체 포함하기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319BA9F-532A-C2FD-A6BD-FE91668A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C9B8-E0B1-41BB-B976-C4C9D357DFF7}" type="datetime1">
              <a:rPr lang="ko-KR" altLang="en-US" smtClean="0"/>
              <a:t>2024-03-07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7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&lt;iframe&gt;</a:t>
            </a:r>
            <a:r>
              <a:rPr lang="ko-KR" altLang="ko-KR" sz="3600" dirty="0"/>
              <a:t>으로 다른 문서의 내용 표시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2039" y="1379862"/>
            <a:ext cx="10515600" cy="4351338"/>
          </a:xfrm>
        </p:spPr>
        <p:txBody>
          <a:bodyPr/>
          <a:lstStyle/>
          <a:p>
            <a:r>
              <a:rPr lang="ko-KR" altLang="ko-KR" dirty="0"/>
              <a:t>브라우저 페이지 내에 또 다른 페이지 프레임을 삽입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&lt;iframe src =”</a:t>
            </a:r>
            <a:r>
              <a:rPr lang="ko-KR" altLang="ko-KR" sz="1800" dirty="0"/>
              <a:t>파일주소</a:t>
            </a:r>
            <a:r>
              <a:rPr lang="en-US" altLang="ko-KR" sz="1800" dirty="0"/>
              <a:t>” width=”</a:t>
            </a:r>
            <a:r>
              <a:rPr lang="ko-KR" altLang="ko-KR" sz="1800" dirty="0"/>
              <a:t>폭</a:t>
            </a:r>
            <a:r>
              <a:rPr lang="en-US" altLang="ko-KR" sz="1800" dirty="0"/>
              <a:t>” height=”</a:t>
            </a:r>
            <a:r>
              <a:rPr lang="ko-KR" altLang="ko-KR" sz="1800" dirty="0"/>
              <a:t>높이</a:t>
            </a:r>
            <a:r>
              <a:rPr lang="en-US" altLang="ko-KR" sz="1800" dirty="0"/>
              <a:t>” name=”</a:t>
            </a:r>
            <a:r>
              <a:rPr lang="ko-KR" altLang="ko-KR" sz="1800" dirty="0"/>
              <a:t>이름</a:t>
            </a:r>
            <a:r>
              <a:rPr lang="en-US" altLang="ko-KR" sz="1800" dirty="0"/>
              <a:t>”&gt; &lt;/iframe&gt;</a:t>
            </a:r>
            <a:endParaRPr lang="ko-KR" altLang="ko-KR" sz="1800" dirty="0"/>
          </a:p>
          <a:p>
            <a:pPr lvl="1"/>
            <a:r>
              <a:rPr lang="en-US" altLang="ko-KR" dirty="0"/>
              <a:t>src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내부 프레임에 출력할 파일의 </a:t>
            </a:r>
            <a:r>
              <a:rPr lang="en-US" altLang="ko-KR" dirty="0"/>
              <a:t>url</a:t>
            </a:r>
            <a:r>
              <a:rPr lang="ko-KR" altLang="ko-KR" dirty="0"/>
              <a:t> 지정</a:t>
            </a:r>
            <a:endParaRPr lang="en-US" altLang="ko-KR" dirty="0"/>
          </a:p>
          <a:p>
            <a:pPr lvl="1"/>
            <a:r>
              <a:rPr lang="en-US" altLang="ko-KR" dirty="0"/>
              <a:t>width</a:t>
            </a:r>
            <a:r>
              <a:rPr lang="ko-KR" altLang="ko-KR" dirty="0"/>
              <a:t>와</a:t>
            </a:r>
            <a:r>
              <a:rPr lang="en-US" altLang="ko-KR" dirty="0"/>
              <a:t> height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브라우저 프레임의 가로</a:t>
            </a:r>
            <a:r>
              <a:rPr lang="en-US" altLang="ko-KR" dirty="0"/>
              <a:t>,</a:t>
            </a:r>
            <a:r>
              <a:rPr lang="ko-KR" altLang="ko-KR" dirty="0"/>
              <a:t> 높이 크기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프레임</a:t>
            </a:r>
            <a:r>
              <a:rPr lang="ko-KR" altLang="en-US" dirty="0"/>
              <a:t>의</a:t>
            </a:r>
            <a:r>
              <a:rPr lang="ko-KR" altLang="ko-KR" dirty="0"/>
              <a:t> 이름</a:t>
            </a:r>
            <a:endParaRPr lang="en-US" altLang="ko-KR" dirty="0"/>
          </a:p>
          <a:p>
            <a:pPr lvl="2"/>
            <a:r>
              <a:rPr lang="en-US" altLang="ko-KR" dirty="0"/>
              <a:t>&lt;a&gt; </a:t>
            </a:r>
            <a:r>
              <a:rPr lang="ko-KR" altLang="en-US" dirty="0"/>
              <a:t>요소</a:t>
            </a:r>
            <a:r>
              <a:rPr lang="ko-KR" altLang="ko-KR" dirty="0"/>
              <a:t>의 </a:t>
            </a:r>
            <a:r>
              <a:rPr lang="en-US" altLang="ko-KR" dirty="0"/>
              <a:t>target </a:t>
            </a:r>
            <a:r>
              <a:rPr lang="ko-KR" altLang="ko-KR" dirty="0"/>
              <a:t>속성에 </a:t>
            </a:r>
            <a:r>
              <a:rPr lang="en-US" altLang="ko-KR" dirty="0"/>
              <a:t>&lt;iframe&gt;</a:t>
            </a:r>
            <a:r>
              <a:rPr lang="ko-KR" altLang="ko-KR" dirty="0"/>
              <a:t> 이</a:t>
            </a:r>
            <a:r>
              <a:rPr lang="ko-KR" altLang="en-US" dirty="0"/>
              <a:t>름</a:t>
            </a:r>
            <a:r>
              <a:rPr lang="ko-KR" altLang="ko-KR" dirty="0"/>
              <a:t>을 지정</a:t>
            </a:r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1585" y="3841884"/>
            <a:ext cx="7640625" cy="52322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&lt;iframe width="380" height="280" src=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"iframe_test.txt"</a:t>
            </a:r>
            <a:r>
              <a:rPr lang="en-US" altLang="ko-KR" sz="1400" dirty="0">
                <a:solidFill>
                  <a:srgbClr val="FF0000"/>
                </a:solidFill>
              </a:rPr>
              <a:t>&gt; &lt;/iframe&gt;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&lt;iframe width="520" height="280" src=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"bear.mp4"</a:t>
            </a:r>
            <a:r>
              <a:rPr lang="en-US" altLang="ko-KR" sz="1400" dirty="0">
                <a:solidFill>
                  <a:srgbClr val="FF0000"/>
                </a:solidFill>
              </a:rPr>
              <a:t>&gt; &lt;/iframe&gt; </a:t>
            </a:r>
            <a:endParaRPr lang="ko-KR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83" y="4338360"/>
            <a:ext cx="4788712" cy="2199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651DB9-5FC2-448B-B5CD-DB6F0DC2D571}"/>
              </a:ext>
            </a:extLst>
          </p:cNvPr>
          <p:cNvSpPr/>
          <p:nvPr/>
        </p:nvSpPr>
        <p:spPr>
          <a:xfrm>
            <a:off x="3655484" y="5013176"/>
            <a:ext cx="1908939" cy="1404000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C743F2-BEDC-481C-916C-511A991F2EAA}"/>
              </a:ext>
            </a:extLst>
          </p:cNvPr>
          <p:cNvSpPr/>
          <p:nvPr/>
        </p:nvSpPr>
        <p:spPr>
          <a:xfrm>
            <a:off x="5591944" y="5013176"/>
            <a:ext cx="2520280" cy="1404000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344E01-3197-AFFC-272F-415F913C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BF89-6656-4F98-868A-64689EC76E4B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r>
              <a:rPr lang="ko-KR" altLang="ko-KR" dirty="0"/>
              <a:t>으로 다른 문서를 링크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10315"/>
            <a:ext cx="10515600" cy="4351338"/>
          </a:xfrm>
        </p:spPr>
        <p:txBody>
          <a:bodyPr/>
          <a:lstStyle/>
          <a:p>
            <a:r>
              <a:rPr lang="ko-KR" altLang="ko-KR" dirty="0"/>
              <a:t>한 화면에서 링크로 연결된 내용 </a:t>
            </a:r>
            <a:r>
              <a:rPr lang="ko-KR" altLang="en-US" dirty="0"/>
              <a:t>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370618"/>
            <a:ext cx="8317385" cy="397031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 …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="http://book.naver.com/bookdb/book_detail.nhn?bid= 5339292"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target="intro"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	</a:t>
            </a:r>
            <a:r>
              <a:rPr lang="ko-KR" altLang="ko-KR" sz="1400" dirty="0"/>
              <a:t>컴퓨터와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이해 </a:t>
            </a:r>
            <a:r>
              <a:rPr lang="en-US" altLang="ko-KR" sz="1400" dirty="0"/>
              <a:t>&lt;/a&gt;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D. Morley, C. Parker, Understanding Computers 15th Ed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	 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G. Shelly, M. </a:t>
            </a:r>
            <a:r>
              <a:rPr lang="en-US" altLang="ko-KR" sz="1400" dirty="0" err="1"/>
              <a:t>Vermaat</a:t>
            </a:r>
            <a:r>
              <a:rPr lang="en-US" altLang="ko-KR" sz="1400" dirty="0"/>
              <a:t>, Discovering Computers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 </a:t>
            </a:r>
            <a:r>
              <a:rPr lang="ko-KR" altLang="ko-KR" sz="1400" dirty="0" err="1"/>
              <a:t>웹프로그래밍</a:t>
            </a:r>
            <a:r>
              <a:rPr lang="ko-KR" altLang="ko-KR" sz="1400" dirty="0"/>
              <a:t>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 임순범</a:t>
            </a:r>
            <a:r>
              <a:rPr lang="en-US" altLang="ko-KR" sz="1400" dirty="0"/>
              <a:t>, </a:t>
            </a:r>
            <a:r>
              <a:rPr lang="ko-KR" altLang="ko-KR" sz="1400" dirty="0"/>
              <a:t>박희민 공저</a:t>
            </a:r>
            <a:r>
              <a:rPr lang="en-US" altLang="ko-KR" sz="1400" dirty="0"/>
              <a:t>, HTML5 </a:t>
            </a:r>
            <a:r>
              <a:rPr lang="ko-KR" altLang="ko-KR" sz="1400" dirty="0" err="1"/>
              <a:t>웹프로그래밍</a:t>
            </a:r>
            <a:r>
              <a:rPr lang="ko-KR" altLang="ko-KR" sz="1400" dirty="0"/>
              <a:t> 입문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&gt;&lt;</a:t>
            </a:r>
            <a:r>
              <a:rPr lang="ko-KR" altLang="ko-KR" sz="1400" dirty="0"/>
              <a:t> 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 공저</a:t>
            </a:r>
            <a:r>
              <a:rPr lang="en-US" altLang="ko-KR" sz="1400" dirty="0"/>
              <a:t>,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="http://book.naver.com/bookdb/book_...?bid=7413144" </a:t>
            </a:r>
            <a:endParaRPr lang="ko-KR" altLang="ko-KR" sz="1400" dirty="0"/>
          </a:p>
          <a:p>
            <a:r>
              <a:rPr lang="en-US" altLang="ko-KR" sz="1400" dirty="0"/>
              <a:t>                                              </a:t>
            </a:r>
            <a:r>
              <a:rPr lang="en-US" altLang="ko-KR" sz="1400" dirty="0">
                <a:highlight>
                  <a:srgbClr val="FFFF00"/>
                </a:highlight>
              </a:rPr>
              <a:t> target=”intro”</a:t>
            </a:r>
            <a:r>
              <a:rPr lang="en-US" altLang="ko-KR" sz="1400" dirty="0"/>
              <a:t>&gt; </a:t>
            </a:r>
            <a:r>
              <a:rPr lang="ko-KR" altLang="ko-KR" sz="1400" dirty="0"/>
              <a:t>소셜미디어 시대의 인터넷 이해 </a:t>
            </a:r>
            <a:r>
              <a:rPr lang="en-US" altLang="ko-KR" sz="1400" dirty="0"/>
              <a:t>&lt;/a&gt;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	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iframe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=""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name="intro"</a:t>
            </a:r>
            <a:r>
              <a:rPr lang="en-US" altLang="ko-KR" sz="1400" dirty="0">
                <a:solidFill>
                  <a:srgbClr val="FF0000"/>
                </a:solidFill>
              </a:rPr>
              <a:t> width="420" height="400"&gt; &lt;/</a:t>
            </a:r>
            <a:r>
              <a:rPr lang="en-US" altLang="ko-KR" sz="1400" dirty="0" err="1">
                <a:solidFill>
                  <a:srgbClr val="FF0000"/>
                </a:solidFill>
              </a:rPr>
              <a:t>iframe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&lt;/body&gt;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00" y="1630770"/>
            <a:ext cx="2034000" cy="29854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9" y="1630770"/>
            <a:ext cx="2034000" cy="2985488"/>
          </a:xfrm>
          <a:prstGeom prst="rect">
            <a:avLst/>
          </a:prstGeom>
        </p:spPr>
      </p:pic>
      <p:grpSp>
        <p:nvGrpSpPr>
          <p:cNvPr id="8" name="그룹 17"/>
          <p:cNvGrpSpPr/>
          <p:nvPr/>
        </p:nvGrpSpPr>
        <p:grpSpPr>
          <a:xfrm>
            <a:off x="7715271" y="1861690"/>
            <a:ext cx="3024336" cy="1510185"/>
            <a:chOff x="839701" y="2298438"/>
            <a:chExt cx="2499968" cy="1618638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 rot="9107499">
              <a:off x="968020" y="2917602"/>
              <a:ext cx="1096889" cy="2052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1984443" y="2298438"/>
              <a:ext cx="1030268" cy="384175"/>
            </a:xfrm>
            <a:prstGeom prst="wedgeEllipseCallout">
              <a:avLst>
                <a:gd name="adj1" fmla="val -37340"/>
                <a:gd name="adj2" fmla="val 69305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839701" y="3582114"/>
              <a:ext cx="1479550" cy="334962"/>
            </a:xfrm>
            <a:prstGeom prst="wedgeEllipseCallout">
              <a:avLst>
                <a:gd name="adj1" fmla="val -33690"/>
                <a:gd name="adj2" fmla="val -75519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755494" y="2334041"/>
              <a:ext cx="1584175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lvl="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 </a:t>
              </a:r>
              <a:r>
                <a:rPr kumimoji="1" lang="en-US" altLang="ko-KR" sz="9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href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”…”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b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target=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intro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4363" y="3652658"/>
              <a:ext cx="1417638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kumimoji="1" lang="en-US" altLang="ko-KR" sz="9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iframe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name=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intro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A6271A0-71B8-6002-6677-B76670EE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074FE-F818-477B-A451-F5A30F713AA3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3E25-7A0C-47C0-8BBF-30B2790B0CFC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&lt;embed&gt;</a:t>
            </a:r>
            <a:r>
              <a:rPr lang="ko-KR" altLang="ko-KR"/>
              <a:t>로 외부객체 포함하기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99463" y="1427798"/>
            <a:ext cx="10515600" cy="4351338"/>
          </a:xfrm>
        </p:spPr>
        <p:txBody>
          <a:bodyPr/>
          <a:lstStyle/>
          <a:p>
            <a:r>
              <a:rPr lang="en-US" altLang="ko-KR" dirty="0"/>
              <a:t>&lt;object&gt; </a:t>
            </a:r>
            <a:r>
              <a:rPr lang="ko-KR" altLang="ko-KR" dirty="0"/>
              <a:t>혹은</a:t>
            </a:r>
            <a:r>
              <a:rPr lang="en-US" altLang="ko-KR" dirty="0"/>
              <a:t> &lt;embed&gt;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주로 </a:t>
            </a:r>
            <a:r>
              <a:rPr lang="en-US" altLang="ko-KR" dirty="0"/>
              <a:t>HTML </a:t>
            </a:r>
            <a:r>
              <a:rPr lang="ko-KR" altLang="ko-KR" dirty="0"/>
              <a:t>파일이 아닌 비디오</a:t>
            </a:r>
            <a:r>
              <a:rPr lang="en-US" altLang="ko-KR" dirty="0"/>
              <a:t>, </a:t>
            </a:r>
            <a:r>
              <a:rPr lang="ko-KR" altLang="ko-KR" dirty="0"/>
              <a:t>오디오</a:t>
            </a:r>
            <a:r>
              <a:rPr lang="en-US" altLang="ko-KR" dirty="0"/>
              <a:t>, </a:t>
            </a:r>
            <a:r>
              <a:rPr lang="ko-KR" altLang="ko-KR" dirty="0"/>
              <a:t>애니메이션 등 외부의 애플리케이션 파일을 포함하는데 사용</a:t>
            </a:r>
            <a:endParaRPr lang="en-US" altLang="ko-KR" dirty="0"/>
          </a:p>
          <a:p>
            <a:r>
              <a:rPr lang="en-US" altLang="ko-KR" dirty="0"/>
              <a:t>&lt;embed&gt; </a:t>
            </a:r>
            <a:r>
              <a:rPr lang="ko-KR" altLang="ko-KR" dirty="0"/>
              <a:t>요소의 속성 </a:t>
            </a:r>
            <a:r>
              <a:rPr lang="en-US" altLang="ko-KR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, width, height</a:t>
            </a:r>
            <a:endParaRPr lang="ko-KR" altLang="ko-KR" dirty="0"/>
          </a:p>
          <a:p>
            <a:pPr lvl="2">
              <a:buNone/>
            </a:pPr>
            <a:r>
              <a:rPr lang="en-US" altLang="ko-KR" dirty="0"/>
              <a:t>&lt;embed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삽입할 파일의</a:t>
            </a:r>
            <a:r>
              <a:rPr lang="en-US" altLang="ko-KR" dirty="0"/>
              <a:t> URL" width="</a:t>
            </a:r>
            <a:r>
              <a:rPr lang="ko-KR" altLang="ko-KR" dirty="0"/>
              <a:t>폭</a:t>
            </a:r>
            <a:r>
              <a:rPr lang="en-US" altLang="ko-KR" dirty="0"/>
              <a:t>" height="</a:t>
            </a:r>
            <a:r>
              <a:rPr lang="ko-KR" altLang="ko-KR" dirty="0"/>
              <a:t>높이</a:t>
            </a:r>
            <a:r>
              <a:rPr lang="en-US" altLang="ko-KR" dirty="0"/>
              <a:t>"&gt; &lt;/embed&gt;</a:t>
            </a:r>
          </a:p>
          <a:p>
            <a:pPr lvl="4">
              <a:buNone/>
            </a:pP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77769" y="3645024"/>
            <a:ext cx="7848872" cy="73866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  &lt;h3&gt;embed</a:t>
            </a:r>
            <a:r>
              <a:rPr lang="ko-KR" altLang="ko-KR" sz="1400" dirty="0"/>
              <a:t>로 파일 삽입</a:t>
            </a:r>
            <a:r>
              <a:rPr lang="en-US" altLang="ko-KR" sz="1400" dirty="0"/>
              <a:t>&lt;/h3&gt;</a:t>
            </a:r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&lt;embed width=“280" height="260"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src="embed_test.txt"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&lt;embed width=“380" height="260"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src="bear.mp4"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20" y="4500536"/>
            <a:ext cx="3601665" cy="203742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7A40620-7EEB-413C-BEFF-026668DFDD6A}"/>
              </a:ext>
            </a:extLst>
          </p:cNvPr>
          <p:cNvSpPr/>
          <p:nvPr/>
        </p:nvSpPr>
        <p:spPr>
          <a:xfrm>
            <a:off x="4292119" y="5088295"/>
            <a:ext cx="1296144" cy="134021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51D956-3C95-4252-8CDF-DF0D61A523ED}"/>
              </a:ext>
            </a:extLst>
          </p:cNvPr>
          <p:cNvSpPr/>
          <p:nvPr/>
        </p:nvSpPr>
        <p:spPr>
          <a:xfrm>
            <a:off x="5663952" y="5129760"/>
            <a:ext cx="2052000" cy="129875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4B6B7FD-C0CF-C246-12EF-E642B2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0F9B-349F-42EC-AD6B-A68C204C1EE0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유튜브</a:t>
            </a:r>
            <a:r>
              <a:rPr lang="ko-KR" altLang="en-US" dirty="0"/>
              <a:t> 동영상 삽입하기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688" y="1504009"/>
            <a:ext cx="10515600" cy="4351338"/>
          </a:xfrm>
        </p:spPr>
        <p:txBody>
          <a:bodyPr/>
          <a:lstStyle/>
          <a:p>
            <a:r>
              <a:rPr lang="en-US" altLang="ko-KR" dirty="0"/>
              <a:t>YouTube </a:t>
            </a:r>
            <a:r>
              <a:rPr lang="ko-KR" altLang="en-US" dirty="0"/>
              <a:t>메뉴 </a:t>
            </a:r>
            <a:r>
              <a:rPr lang="en-US" altLang="ko-KR" dirty="0"/>
              <a:t>“</a:t>
            </a:r>
            <a:r>
              <a:rPr lang="ko-KR" altLang="en-US" dirty="0"/>
              <a:t>공유</a:t>
            </a:r>
            <a:r>
              <a:rPr lang="en-US" altLang="ko-KR" dirty="0"/>
              <a:t> =&gt; </a:t>
            </a:r>
            <a:r>
              <a:rPr lang="ko-KR" altLang="en-US" dirty="0"/>
              <a:t>소스코드</a:t>
            </a:r>
            <a:r>
              <a:rPr lang="en-US" altLang="ko-KR" dirty="0"/>
              <a:t>”</a:t>
            </a:r>
            <a:r>
              <a:rPr lang="ko-KR" altLang="en-US" dirty="0"/>
              <a:t>에서</a:t>
            </a:r>
            <a:r>
              <a:rPr lang="en-US" altLang="ko-KR" dirty="0"/>
              <a:t> &lt;iframe&gt; </a:t>
            </a:r>
            <a:r>
              <a:rPr lang="ko-KR" altLang="en-US" dirty="0"/>
              <a:t>코드 복사</a:t>
            </a:r>
            <a:endParaRPr lang="en-US" altLang="ko-KR" dirty="0"/>
          </a:p>
          <a:p>
            <a:pPr lvl="1"/>
            <a:r>
              <a:rPr lang="en-US" altLang="ko-KR" dirty="0"/>
              <a:t>&lt;iframe&gt;</a:t>
            </a:r>
            <a:r>
              <a:rPr lang="ko-KR" altLang="en-US" dirty="0"/>
              <a:t>을 </a:t>
            </a:r>
            <a:r>
              <a:rPr lang="en-US" altLang="ko-KR" dirty="0"/>
              <a:t>&lt;embed&gt;</a:t>
            </a:r>
            <a:r>
              <a:rPr lang="ko-KR" altLang="en-US" dirty="0"/>
              <a:t>로 바꾸어도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34" y="3627513"/>
            <a:ext cx="5587200" cy="26063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556" y="2564905"/>
            <a:ext cx="7848872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&lt;iframe width="560" height="315" </a:t>
            </a:r>
            <a:r>
              <a:rPr lang="en-US" altLang="ko-KR" sz="1400" dirty="0">
                <a:highlight>
                  <a:srgbClr val="FFFF00"/>
                </a:highlight>
              </a:rPr>
              <a:t>src="https://www.youtube.com/embed/9bZkp7q19f0"</a:t>
            </a:r>
          </a:p>
          <a:p>
            <a:pPr fontAlgn="base"/>
            <a:r>
              <a:rPr lang="en-US" altLang="ko-KR" sz="1400" dirty="0"/>
              <a:t>              </a:t>
            </a:r>
            <a:r>
              <a:rPr lang="en-US" altLang="ko-KR" sz="1400" dirty="0" err="1">
                <a:highlight>
                  <a:srgbClr val="FFFF00"/>
                </a:highlight>
              </a:rPr>
              <a:t>frameborder</a:t>
            </a:r>
            <a:r>
              <a:rPr lang="en-US" altLang="ko-KR" sz="1400" dirty="0">
                <a:highlight>
                  <a:srgbClr val="FFFF00"/>
                </a:highlight>
              </a:rPr>
              <a:t>="0"</a:t>
            </a:r>
            <a:r>
              <a:rPr lang="en-US" altLang="ko-KR" sz="1400" dirty="0"/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allowfullscreen</a:t>
            </a:r>
            <a:r>
              <a:rPr lang="en-US" altLang="ko-KR" sz="1400" dirty="0"/>
              <a:t>&gt;&lt;/iframe&gt;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&lt;embed width="560" height="315" </a:t>
            </a:r>
            <a:r>
              <a:rPr lang="en-US" altLang="ko-KR" sz="1400" dirty="0">
                <a:highlight>
                  <a:srgbClr val="FFFF00"/>
                </a:highlight>
              </a:rPr>
              <a:t>src="https://www.youtube.com/embed/9bZkp7q19f0"</a:t>
            </a:r>
            <a:r>
              <a:rPr lang="en-US" altLang="ko-KR" sz="1400" dirty="0"/>
              <a:t> </a:t>
            </a:r>
          </a:p>
          <a:p>
            <a:pPr fontAlgn="base"/>
            <a:r>
              <a:rPr lang="en-US" altLang="ko-KR" sz="1400" dirty="0"/>
              <a:t>              </a:t>
            </a:r>
            <a:r>
              <a:rPr lang="en-US" altLang="ko-KR" sz="1400" dirty="0" err="1">
                <a:highlight>
                  <a:srgbClr val="FFFF00"/>
                </a:highlight>
              </a:rPr>
              <a:t>frameborder</a:t>
            </a:r>
            <a:r>
              <a:rPr lang="en-US" altLang="ko-KR" sz="1400" dirty="0">
                <a:highlight>
                  <a:srgbClr val="FFFF00"/>
                </a:highlight>
              </a:rPr>
              <a:t>="0"</a:t>
            </a:r>
            <a:r>
              <a:rPr lang="en-US" altLang="ko-KR" sz="1400" dirty="0"/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allowfullscreen</a:t>
            </a:r>
            <a:r>
              <a:rPr lang="en-US" altLang="ko-KR" sz="1400" dirty="0"/>
              <a:t>&gt;&lt;/embed&gt;</a:t>
            </a:r>
            <a:endParaRPr lang="ko-KR" altLang="ko-KR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6CD32F-0D88-497D-81E9-D2100F065138}"/>
              </a:ext>
            </a:extLst>
          </p:cNvPr>
          <p:cNvSpPr/>
          <p:nvPr/>
        </p:nvSpPr>
        <p:spPr>
          <a:xfrm>
            <a:off x="3431704" y="4221088"/>
            <a:ext cx="2700000" cy="1728192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D1D25C-CAD1-463A-93A6-55886502106C}"/>
              </a:ext>
            </a:extLst>
          </p:cNvPr>
          <p:cNvSpPr/>
          <p:nvPr/>
        </p:nvSpPr>
        <p:spPr>
          <a:xfrm>
            <a:off x="6122105" y="4196605"/>
            <a:ext cx="2700000" cy="1728192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897EA2-CED9-8FB1-F4ED-DDA497F1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C492-C29A-40E5-80D6-1EA52B194E42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3.4.3 </a:t>
            </a:r>
            <a:r>
              <a:rPr lang="ko-KR" altLang="ko-KR"/>
              <a:t>특정 콘텐츠 요소 포함하기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42202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&lt;canvas&gt; </a:t>
            </a:r>
            <a:r>
              <a:rPr lang="ko-KR" altLang="ko-KR" dirty="0"/>
              <a:t>요소로 그림 그리기</a:t>
            </a:r>
            <a:r>
              <a:rPr lang="en-US" altLang="ko-KR" dirty="0"/>
              <a:t> [11</a:t>
            </a:r>
            <a:r>
              <a:rPr lang="ko-KR" altLang="en-US" dirty="0"/>
              <a:t>장 참조</a:t>
            </a:r>
            <a:r>
              <a:rPr lang="en-US" altLang="ko-KR" dirty="0"/>
              <a:t>]</a:t>
            </a:r>
          </a:p>
          <a:p>
            <a:pPr lvl="1"/>
            <a:r>
              <a:rPr lang="ko-KR" altLang="ko-KR" dirty="0"/>
              <a:t>비트맵 그래픽스</a:t>
            </a:r>
            <a:r>
              <a:rPr lang="en-US" altLang="ko-KR" dirty="0"/>
              <a:t>(bitmap graphics) </a:t>
            </a:r>
            <a:r>
              <a:rPr lang="ko-KR" altLang="ko-KR" dirty="0"/>
              <a:t>방식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ko-KR" dirty="0"/>
              <a:t>그림</a:t>
            </a:r>
            <a:endParaRPr lang="en-US" altLang="ko-KR" dirty="0"/>
          </a:p>
          <a:p>
            <a:pPr lvl="1"/>
            <a:r>
              <a:rPr lang="ko-KR" altLang="ko-KR" dirty="0"/>
              <a:t>화면 영역을</a:t>
            </a:r>
            <a:r>
              <a:rPr lang="en-US" altLang="ko-KR" dirty="0"/>
              <a:t> &lt;canvas&gt; </a:t>
            </a:r>
            <a:r>
              <a:rPr lang="ko-KR" altLang="ko-KR" dirty="0"/>
              <a:t>요소로 정의하고 난 후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ko-KR" dirty="0"/>
              <a:t>정의된 이 영역에 자바스크립트 </a:t>
            </a:r>
            <a:r>
              <a:rPr lang="en-US" altLang="ko-KR" dirty="0"/>
              <a:t>API</a:t>
            </a:r>
            <a:r>
              <a:rPr lang="ko-KR" altLang="ko-KR" dirty="0"/>
              <a:t>를 이용하여 그림 그리</a:t>
            </a:r>
            <a:r>
              <a:rPr lang="ko-KR" altLang="en-US" dirty="0"/>
              <a:t>기</a:t>
            </a:r>
            <a:endParaRPr lang="ko-KR" altLang="ko-KR" dirty="0"/>
          </a:p>
          <a:p>
            <a:pPr lvl="2" fontAlgn="base">
              <a:lnSpc>
                <a:spcPct val="80000"/>
              </a:lnSpc>
              <a:buNone/>
            </a:pPr>
            <a:endParaRPr lang="en-US" altLang="ko-KR" sz="11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&lt;canvas id="</a:t>
            </a:r>
            <a:r>
              <a:rPr lang="ko-KR" altLang="ko-KR" sz="1600" dirty="0"/>
              <a:t>아이디</a:t>
            </a:r>
            <a:r>
              <a:rPr lang="en-US" altLang="ko-KR" sz="1600" dirty="0"/>
              <a:t>" width="</a:t>
            </a:r>
            <a:r>
              <a:rPr lang="ko-KR" altLang="ko-KR" sz="1600" dirty="0"/>
              <a:t>가로크기</a:t>
            </a:r>
            <a:r>
              <a:rPr lang="en-US" altLang="ko-KR" sz="1600" dirty="0"/>
              <a:t>" height="</a:t>
            </a:r>
            <a:r>
              <a:rPr lang="ko-KR" altLang="ko-KR" sz="1600" dirty="0"/>
              <a:t>세로크기</a:t>
            </a:r>
            <a:r>
              <a:rPr lang="en-US" altLang="ko-KR" sz="1600" dirty="0"/>
              <a:t>"&gt; &lt;/canvas&gt;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&lt;script type="text/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"&gt;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// </a:t>
            </a:r>
            <a:r>
              <a:rPr lang="ko-KR" altLang="ko-KR" sz="1600" dirty="0"/>
              <a:t>아이디로</a:t>
            </a:r>
            <a:r>
              <a:rPr lang="en-US" altLang="ko-KR" sz="1600" dirty="0"/>
              <a:t> canvas </a:t>
            </a:r>
            <a:r>
              <a:rPr lang="ko-KR" altLang="ko-KR" sz="1600" dirty="0"/>
              <a:t>찾아서</a:t>
            </a:r>
            <a:r>
              <a:rPr lang="en-US" altLang="ko-KR" sz="1600" dirty="0"/>
              <a:t> context </a:t>
            </a:r>
            <a:r>
              <a:rPr lang="ko-KR" altLang="ko-KR" sz="1600" dirty="0"/>
              <a:t>생성하기</a:t>
            </a:r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// context</a:t>
            </a:r>
            <a:r>
              <a:rPr lang="ko-KR" altLang="ko-KR" sz="1600" dirty="0"/>
              <a:t>에 그림 그리기</a:t>
            </a:r>
            <a:r>
              <a:rPr lang="en-US" altLang="ko-KR" sz="1600" dirty="0"/>
              <a:t>, </a:t>
            </a:r>
            <a:r>
              <a:rPr lang="ko-KR" altLang="ko-KR" sz="1600" dirty="0"/>
              <a:t>예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context.rect</a:t>
            </a:r>
            <a:r>
              <a:rPr lang="en-US" altLang="ko-KR" sz="1600" dirty="0"/>
              <a:t>(0,0,80,80); </a:t>
            </a:r>
            <a:r>
              <a:rPr lang="ko-KR" altLang="ko-KR" sz="1600" dirty="0"/>
              <a:t>크기</a:t>
            </a:r>
            <a:r>
              <a:rPr lang="en-US" altLang="ko-KR" sz="1600" dirty="0"/>
              <a:t> 80</a:t>
            </a:r>
            <a:r>
              <a:rPr lang="ko-KR" altLang="ko-KR" sz="1600" dirty="0"/>
              <a:t>짜리 사각형</a:t>
            </a:r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&lt;/script</a:t>
            </a:r>
            <a:r>
              <a:rPr lang="en-US" altLang="ko-KR" dirty="0"/>
              <a:t>&gt; 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9576" y="4653136"/>
            <a:ext cx="7848872" cy="160043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</a:t>
            </a:r>
            <a:r>
              <a:rPr lang="en-US" altLang="ko-KR" sz="1400" dirty="0">
                <a:highlight>
                  <a:srgbClr val="FFFF00"/>
                </a:highlight>
              </a:rPr>
              <a:t>&lt;canvas id="</a:t>
            </a:r>
            <a:r>
              <a:rPr lang="en-US" altLang="ko-KR" sz="1400" dirty="0" err="1">
                <a:highlight>
                  <a:srgbClr val="FFFF00"/>
                </a:highlight>
              </a:rPr>
              <a:t>mySample</a:t>
            </a:r>
            <a:r>
              <a:rPr lang="en-US" altLang="ko-KR" sz="1400" dirty="0">
                <a:highlight>
                  <a:srgbClr val="FFFF00"/>
                </a:highlight>
              </a:rPr>
              <a:t>" width="80" height="80"&gt; &lt;/canvas&gt;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var</a:t>
            </a:r>
            <a:r>
              <a:rPr lang="en-US" altLang="ko-KR" sz="1400" dirty="0">
                <a:highlight>
                  <a:srgbClr val="FFFF00"/>
                </a:highlight>
              </a:rPr>
              <a:t> canvas = </a:t>
            </a:r>
            <a:r>
              <a:rPr lang="en-US" altLang="ko-KR" sz="1400" dirty="0" err="1">
                <a:highlight>
                  <a:srgbClr val="FFFF00"/>
                </a:highlight>
              </a:rPr>
              <a:t>document.getElementById</a:t>
            </a:r>
            <a:r>
              <a:rPr lang="en-US" altLang="ko-KR" sz="1400" dirty="0">
                <a:highlight>
                  <a:srgbClr val="FFFF00"/>
                </a:highlight>
              </a:rPr>
              <a:t>("</a:t>
            </a:r>
            <a:r>
              <a:rPr lang="en-US" altLang="ko-KR" sz="1400" dirty="0" err="1">
                <a:highlight>
                  <a:srgbClr val="FFFF00"/>
                </a:highlight>
              </a:rPr>
              <a:t>mySample</a:t>
            </a:r>
            <a:r>
              <a:rPr lang="en-US" altLang="ko-KR" sz="1400" dirty="0">
                <a:highlight>
                  <a:srgbClr val="FFFF00"/>
                </a:highlight>
              </a:rPr>
              <a:t>");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var</a:t>
            </a:r>
            <a:r>
              <a:rPr lang="en-US" altLang="ko-KR" sz="1400" dirty="0">
                <a:highlight>
                  <a:srgbClr val="FFFF00"/>
                </a:highlight>
              </a:rPr>
              <a:t> context = </a:t>
            </a:r>
            <a:r>
              <a:rPr lang="en-US" altLang="ko-KR" sz="1400" dirty="0" err="1">
                <a:highlight>
                  <a:srgbClr val="FFFF00"/>
                </a:highlight>
              </a:rPr>
              <a:t>canvas.getContext</a:t>
            </a:r>
            <a:r>
              <a:rPr lang="en-US" altLang="ko-KR" sz="1400" dirty="0">
                <a:highlight>
                  <a:srgbClr val="FFFF00"/>
                </a:highlight>
              </a:rPr>
              <a:t>("2d");</a:t>
            </a:r>
            <a:r>
              <a:rPr lang="en-US" altLang="ko-KR" sz="1400" dirty="0"/>
              <a:t>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context.rect</a:t>
            </a:r>
            <a:r>
              <a:rPr lang="en-US" altLang="ko-KR" sz="1400" dirty="0">
                <a:highlight>
                  <a:srgbClr val="FFFF00"/>
                </a:highlight>
              </a:rPr>
              <a:t>(0,0,80,80); </a:t>
            </a:r>
            <a:r>
              <a:rPr lang="en-US" altLang="ko-KR" sz="1400" dirty="0"/>
              <a:t>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context.rect</a:t>
            </a:r>
            <a:r>
              <a:rPr lang="en-US" altLang="ko-KR" sz="1400" dirty="0">
                <a:highlight>
                  <a:srgbClr val="FFFF00"/>
                </a:highlight>
              </a:rPr>
              <a:t>(10,10,40,40);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context.fillRect</a:t>
            </a:r>
            <a:r>
              <a:rPr lang="en-US" altLang="ko-KR" sz="1400" dirty="0">
                <a:highlight>
                  <a:srgbClr val="FFFF00"/>
                </a:highlight>
              </a:rPr>
              <a:t>(20,20,40,40);</a:t>
            </a:r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context.stroke</a:t>
            </a:r>
            <a:r>
              <a:rPr lang="en-US" altLang="ko-KR" sz="1400" dirty="0">
                <a:highlight>
                  <a:srgbClr val="FFFF00"/>
                </a:highlight>
              </a:rPr>
              <a:t>();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&lt;/script&gt; 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0257" y="5013176"/>
            <a:ext cx="8286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B227C-A8E7-A3C3-7646-839BE230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06E8-EF3F-47FE-AEA1-FB92D518EC46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32112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/>
              <a:t>&lt;</a:t>
            </a:r>
            <a:r>
              <a:rPr lang="en-US" altLang="ko-KR" dirty="0" err="1"/>
              <a:t>svg</a:t>
            </a:r>
            <a:r>
              <a:rPr lang="en-US" altLang="ko-KR" dirty="0"/>
              <a:t>&gt; </a:t>
            </a:r>
            <a:r>
              <a:rPr lang="ko-KR" altLang="ko-KR" dirty="0"/>
              <a:t>요소로 벡터 그래픽스 그리기</a:t>
            </a:r>
          </a:p>
          <a:p>
            <a:pPr lvl="1"/>
            <a:r>
              <a:rPr lang="ko-KR" altLang="ko-KR" dirty="0"/>
              <a:t>벡터 그래픽스 방식으로 정의된 그림을 표현</a:t>
            </a:r>
            <a:endParaRPr lang="en-US" altLang="ko-KR" dirty="0"/>
          </a:p>
          <a:p>
            <a:pPr lvl="2"/>
            <a:r>
              <a:rPr lang="en-US" altLang="ko-KR" dirty="0"/>
              <a:t>SVG</a:t>
            </a:r>
            <a:r>
              <a:rPr lang="ko-KR" altLang="ko-KR" dirty="0"/>
              <a:t>는</a:t>
            </a:r>
            <a:r>
              <a:rPr lang="en-US" altLang="ko-KR" dirty="0"/>
              <a:t>Scalable Vector Graphics</a:t>
            </a:r>
            <a:r>
              <a:rPr lang="ko-KR" altLang="ko-KR" dirty="0"/>
              <a:t>의 </a:t>
            </a:r>
            <a:r>
              <a:rPr lang="ko-KR" altLang="en-US" dirty="0"/>
              <a:t>약자</a:t>
            </a:r>
            <a:endParaRPr lang="en-US" altLang="ko-KR" dirty="0"/>
          </a:p>
          <a:p>
            <a:pPr lvl="1"/>
            <a:r>
              <a:rPr lang="ko-KR" altLang="ko-KR" dirty="0"/>
              <a:t>그림을 그리고자 하는 영역의 크기를</a:t>
            </a:r>
            <a:r>
              <a:rPr lang="en-US" altLang="ko-KR" dirty="0"/>
              <a:t> &lt;</a:t>
            </a:r>
            <a:r>
              <a:rPr lang="en-US" altLang="ko-KR" dirty="0" err="1"/>
              <a:t>svg</a:t>
            </a:r>
            <a:r>
              <a:rPr lang="en-US" altLang="ko-KR" dirty="0"/>
              <a:t>&gt; </a:t>
            </a:r>
            <a:r>
              <a:rPr lang="ko-KR" altLang="ko-KR" dirty="0"/>
              <a:t>요소로 정의하고 </a:t>
            </a:r>
            <a:br>
              <a:rPr lang="en-US" altLang="ko-KR" dirty="0"/>
            </a:br>
            <a:r>
              <a:rPr lang="ko-KR" altLang="ko-KR" dirty="0"/>
              <a:t>원하는 벡터 그래픽스 요소를 하위에 포함</a:t>
            </a:r>
            <a:endParaRPr lang="en-US" altLang="ko-KR" sz="1100" dirty="0"/>
          </a:p>
          <a:p>
            <a:pPr lvl="2" fontAlgn="base">
              <a:lnSpc>
                <a:spcPct val="80000"/>
              </a:lnSpc>
              <a:buNone/>
            </a:pPr>
            <a:endParaRPr lang="en-US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</a:t>
            </a:r>
            <a:r>
              <a:rPr lang="en-US" altLang="ko-KR" sz="1600" dirty="0" err="1"/>
              <a:t>svg</a:t>
            </a:r>
            <a:r>
              <a:rPr lang="en-US" altLang="ko-KR" sz="1600" dirty="0"/>
              <a:t> width="</a:t>
            </a:r>
            <a:r>
              <a:rPr lang="ko-KR" altLang="ko-KR" sz="1600" dirty="0"/>
              <a:t>가로크기</a:t>
            </a:r>
            <a:r>
              <a:rPr lang="en-US" altLang="ko-KR" sz="1600" dirty="0"/>
              <a:t>" height="</a:t>
            </a:r>
            <a:r>
              <a:rPr lang="ko-KR" altLang="ko-KR" sz="1600" dirty="0"/>
              <a:t>세로크기</a:t>
            </a:r>
            <a:r>
              <a:rPr lang="en-US" altLang="ko-KR" sz="1600" dirty="0"/>
              <a:t>"&gt;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 &lt;!--  &lt;circle&gt;, &lt;</a:t>
            </a:r>
            <a:r>
              <a:rPr lang="en-US" altLang="ko-KR" sz="1600" dirty="0" err="1"/>
              <a:t>rect</a:t>
            </a:r>
            <a:r>
              <a:rPr lang="en-US" altLang="ko-KR" sz="1600" dirty="0"/>
              <a:t>&gt;, &lt;path&gt; </a:t>
            </a:r>
            <a:r>
              <a:rPr lang="ko-KR" altLang="ko-KR" sz="1600" dirty="0"/>
              <a:t>등 벡터 그래픽스를 표현하는</a:t>
            </a:r>
            <a:r>
              <a:rPr lang="en-US" altLang="ko-KR" sz="1600" dirty="0"/>
              <a:t>  </a:t>
            </a:r>
            <a:r>
              <a:rPr lang="ko-KR" altLang="ko-KR" sz="1600" dirty="0"/>
              <a:t>요소</a:t>
            </a:r>
            <a:r>
              <a:rPr lang="en-US" altLang="ko-KR" sz="1600" dirty="0"/>
              <a:t>  --&gt;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&lt;/</a:t>
            </a:r>
            <a:r>
              <a:rPr lang="en-US" altLang="ko-KR" sz="1600" dirty="0" err="1"/>
              <a:t>svg</a:t>
            </a:r>
            <a:r>
              <a:rPr lang="en-US" altLang="ko-KR" sz="1600" dirty="0"/>
              <a:t>&gt;  </a:t>
            </a:r>
            <a:endParaRPr lang="ko-KR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9576" y="4653137"/>
            <a:ext cx="7848872" cy="116955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highlight>
                  <a:srgbClr val="FFFF00"/>
                </a:highlight>
              </a:rPr>
              <a:t>svg</a:t>
            </a:r>
            <a:r>
              <a:rPr lang="en-US" altLang="ko-KR" sz="1400" dirty="0">
                <a:highlight>
                  <a:srgbClr val="FFFF00"/>
                </a:highlight>
              </a:rPr>
              <a:t> width="80" height="80"&gt;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&lt;circle </a:t>
            </a:r>
            <a:r>
              <a:rPr lang="en-US" altLang="ko-KR" sz="1400" dirty="0" err="1">
                <a:highlight>
                  <a:srgbClr val="FFFF00"/>
                </a:highlight>
              </a:rPr>
              <a:t>cx</a:t>
            </a:r>
            <a:r>
              <a:rPr lang="en-US" altLang="ko-KR" sz="1400" dirty="0">
                <a:highlight>
                  <a:srgbClr val="FFFF00"/>
                </a:highlight>
              </a:rPr>
              <a:t>="40" cy="30" r="30" fill="green" 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&lt;circle </a:t>
            </a:r>
            <a:r>
              <a:rPr lang="en-US" altLang="ko-KR" sz="1400" dirty="0" err="1">
                <a:highlight>
                  <a:srgbClr val="FFFF00"/>
                </a:highlight>
              </a:rPr>
              <a:t>cx</a:t>
            </a:r>
            <a:r>
              <a:rPr lang="en-US" altLang="ko-KR" sz="1400" dirty="0">
                <a:highlight>
                  <a:srgbClr val="FFFF00"/>
                </a:highlight>
              </a:rPr>
              <a:t>="15" cy="40" r="10" fill="red" 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highlight>
                  <a:srgbClr val="FFFF00"/>
                </a:highlight>
              </a:rPr>
              <a:t>rect</a:t>
            </a:r>
            <a:r>
              <a:rPr lang="en-US" altLang="ko-KR" sz="1400" dirty="0">
                <a:highlight>
                  <a:srgbClr val="FFFF00"/>
                </a:highlight>
              </a:rPr>
              <a:t> x="35" y="50" width="10" height="30" fill="brown"/&gt;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r>
              <a:rPr lang="en-US" altLang="ko-KR" sz="1400" dirty="0"/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highlight>
                  <a:srgbClr val="FFFF00"/>
                </a:highlight>
              </a:rPr>
              <a:t>svg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4273" y="4869161"/>
            <a:ext cx="7715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CD849-AD84-1901-EA1D-FC4E5747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4BCF-C8B3-4D9A-ABB4-CE7E2049E8B9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&lt;math&gt; </a:t>
            </a:r>
            <a:r>
              <a:rPr lang="ko-KR" altLang="ko-KR" dirty="0"/>
              <a:t>요소로 수학공식 표현</a:t>
            </a:r>
          </a:p>
          <a:p>
            <a:pPr lvl="1"/>
            <a:r>
              <a:rPr lang="ko-KR" altLang="ko-KR" dirty="0"/>
              <a:t>수학공식을 표현하</a:t>
            </a:r>
            <a:r>
              <a:rPr lang="ko-KR" altLang="en-US" dirty="0"/>
              <a:t>는</a:t>
            </a:r>
            <a:r>
              <a:rPr lang="ko-KR" altLang="ko-KR" dirty="0"/>
              <a:t> 표준규약</a:t>
            </a:r>
            <a:r>
              <a:rPr lang="en-US" altLang="ko-KR" dirty="0"/>
              <a:t> </a:t>
            </a:r>
            <a:r>
              <a:rPr lang="en-US" altLang="ko-KR" dirty="0" err="1"/>
              <a:t>mathML</a:t>
            </a:r>
            <a:r>
              <a:rPr lang="en-US" altLang="ko-KR" dirty="0"/>
              <a:t>(math Markup Language)</a:t>
            </a:r>
          </a:p>
          <a:p>
            <a:pPr lvl="2"/>
            <a:r>
              <a:rPr lang="ko-KR" altLang="ko-KR" dirty="0"/>
              <a:t>수식</a:t>
            </a:r>
            <a:r>
              <a:rPr lang="ko-KR" altLang="en-US" dirty="0"/>
              <a:t>의</a:t>
            </a:r>
            <a:r>
              <a:rPr lang="ko-KR" altLang="ko-KR" dirty="0"/>
              <a:t> 각 항목을 별도 요소로 표현하여 </a:t>
            </a:r>
            <a:r>
              <a:rPr lang="ko-KR" altLang="ko-KR" dirty="0" err="1"/>
              <a:t>필요</a:t>
            </a:r>
            <a:r>
              <a:rPr lang="ko-KR" altLang="en-US" dirty="0" err="1"/>
              <a:t>시</a:t>
            </a:r>
            <a:r>
              <a:rPr lang="ko-KR" altLang="ko-KR" dirty="0"/>
              <a:t> 의미 파악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en-US" altLang="ko-KR" dirty="0"/>
              <a:t>&lt;math&gt; </a:t>
            </a:r>
            <a:r>
              <a:rPr lang="ko-KR" altLang="ko-KR" dirty="0"/>
              <a:t>요소 내에 각 변수</a:t>
            </a:r>
            <a:r>
              <a:rPr lang="en-US" altLang="ko-KR" dirty="0"/>
              <a:t>, </a:t>
            </a:r>
            <a:r>
              <a:rPr lang="ko-KR" altLang="ko-KR" dirty="0"/>
              <a:t>상수</a:t>
            </a:r>
            <a:r>
              <a:rPr lang="en-US" altLang="ko-KR" dirty="0"/>
              <a:t>, </a:t>
            </a:r>
            <a:r>
              <a:rPr lang="ko-KR" altLang="ko-KR" dirty="0"/>
              <a:t>연산자 등을 분리하여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&lt;mi&gt;, &lt;</a:t>
            </a:r>
            <a:r>
              <a:rPr lang="en-US" altLang="ko-KR" dirty="0" err="1"/>
              <a:t>mn</a:t>
            </a:r>
            <a:r>
              <a:rPr lang="en-US" altLang="ko-KR" dirty="0"/>
              <a:t>&gt;, &lt;mo&gt; </a:t>
            </a:r>
            <a:r>
              <a:rPr lang="ko-KR" altLang="ko-KR" dirty="0"/>
              <a:t>등의 요소로 표현</a:t>
            </a:r>
            <a:r>
              <a:rPr lang="en-US" altLang="ko-KR" dirty="0"/>
              <a:t>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48736" y="3577591"/>
            <a:ext cx="3888432" cy="224676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&lt;math&gt;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&lt;</a:t>
            </a:r>
            <a:r>
              <a:rPr lang="en-US" altLang="ko-KR" sz="1400" dirty="0" err="1"/>
              <a:t>mrow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&lt;mi&gt;y&lt;/mi&gt; &lt;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&gt;=&lt;/mo&gt; 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</a:t>
            </a:r>
            <a:r>
              <a:rPr lang="en-US" altLang="ko-KR" sz="1400" dirty="0" err="1"/>
              <a:t>mfrac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&lt;mi&gt;b&lt;/mi&gt; &lt;mi&gt;a&lt;/mi&gt;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&lt;/</a:t>
            </a:r>
            <a:r>
              <a:rPr lang="en-US" altLang="ko-KR" sz="1400" dirty="0" err="1"/>
              <a:t>mfrac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      &lt;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&gt;+&lt;/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mn</a:t>
            </a:r>
            <a:r>
              <a:rPr lang="en-US" altLang="ko-KR" sz="1400" dirty="0"/>
              <a:t>&gt;1&lt;/</a:t>
            </a:r>
            <a:r>
              <a:rPr lang="en-US" altLang="ko-KR" sz="1400" dirty="0" err="1"/>
              <a:t>mn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&lt;/</a:t>
            </a:r>
            <a:r>
              <a:rPr lang="en-US" altLang="ko-KR" sz="1400" dirty="0" err="1"/>
              <a:t>mrow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&lt;annotation&gt;y=b/a+1&lt;/annotation&gt;</a:t>
            </a:r>
          </a:p>
          <a:p>
            <a:pPr fontAlgn="base"/>
            <a:r>
              <a:rPr lang="en-US" altLang="ko-KR" sz="1400" dirty="0"/>
              <a:t>  &lt;/math&gt;</a:t>
            </a:r>
            <a:endParaRPr lang="ko-KR" altLang="ko-KR" sz="1400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547D36-DF0D-460C-B67C-1B9D51A25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t="83336" r="73107" b="7003"/>
          <a:stretch/>
        </p:blipFill>
        <p:spPr>
          <a:xfrm>
            <a:off x="3431704" y="3577591"/>
            <a:ext cx="628978" cy="285899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1678D82-226F-4504-154C-D335BD0E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CBC2-A42D-4115-B4B3-E1B5DF821AAB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6248" y="1451248"/>
            <a:ext cx="7848872" cy="440120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&lt;h3&gt;HTML </a:t>
            </a:r>
            <a:r>
              <a:rPr lang="ko-KR" altLang="ko-KR" sz="1400" dirty="0"/>
              <a:t>문서 내에</a:t>
            </a:r>
            <a:r>
              <a:rPr lang="en-US" altLang="ko-KR" sz="1400" dirty="0"/>
              <a:t> canvas, </a:t>
            </a:r>
            <a:r>
              <a:rPr lang="en-US" altLang="ko-KR" sz="1400" dirty="0" err="1"/>
              <a:t>svg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MathML</a:t>
            </a:r>
            <a:r>
              <a:rPr lang="ko-KR" altLang="ko-KR" sz="1400" dirty="0"/>
              <a:t>이 포함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</a:t>
            </a:r>
            <a:r>
              <a:rPr lang="ko-KR" altLang="ko-KR" sz="1400" dirty="0"/>
              <a:t>텍스트와 그래픽이 같은 영역에 섞여 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</a:t>
            </a:r>
            <a:r>
              <a:rPr lang="ko-KR" altLang="ko-KR" sz="1400" dirty="0"/>
              <a:t>벡터그래픽은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svg</a:t>
            </a:r>
            <a:r>
              <a:rPr lang="ko-KR" altLang="ko-KR" sz="1400" dirty="0"/>
              <a:t>로 표현되고</a:t>
            </a:r>
            <a:r>
              <a:rPr lang="en-US" altLang="ko-KR" sz="1400" dirty="0"/>
              <a:t>, </a:t>
            </a:r>
            <a:r>
              <a:rPr lang="ko-KR" altLang="ko-KR" sz="1400" dirty="0"/>
              <a:t>비트맵그래픽은</a:t>
            </a:r>
            <a:r>
              <a:rPr lang="en-US" altLang="ko-KR" sz="1400" dirty="0"/>
              <a:t> canvas</a:t>
            </a:r>
            <a:r>
              <a:rPr lang="ko-KR" altLang="ko-KR" sz="1400" dirty="0"/>
              <a:t>로 표현된다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&lt;p&gt;canvas </a:t>
            </a:r>
            <a:r>
              <a:rPr lang="ko-KR" altLang="ko-KR" sz="1400" dirty="0"/>
              <a:t>예제는</a:t>
            </a: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&lt;canvas id="</a:t>
            </a:r>
            <a:r>
              <a:rPr lang="en-US" altLang="ko-KR" sz="1400" dirty="0" err="1">
                <a:solidFill>
                  <a:srgbClr val="FF0000"/>
                </a:solidFill>
              </a:rPr>
              <a:t>mySample</a:t>
            </a:r>
            <a:r>
              <a:rPr lang="en-US" altLang="ko-KR" sz="1400" dirty="0">
                <a:solidFill>
                  <a:srgbClr val="FF0000"/>
                </a:solidFill>
              </a:rPr>
              <a:t>" width="80" height="80"&gt; &lt;/canvas&gt;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&lt;script type="text/</a:t>
            </a:r>
            <a:r>
              <a:rPr lang="en-US" altLang="ko-KR" sz="1400" dirty="0" err="1">
                <a:solidFill>
                  <a:srgbClr val="FF0000"/>
                </a:solidFill>
              </a:rPr>
              <a:t>javascript</a:t>
            </a:r>
            <a:r>
              <a:rPr lang="en-US" altLang="ko-KR" sz="1400" dirty="0">
                <a:solidFill>
                  <a:srgbClr val="FF0000"/>
                </a:solidFill>
              </a:rPr>
              <a:t>"&gt;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&lt;/script&gt;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이고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svg</a:t>
            </a:r>
            <a:r>
              <a:rPr lang="en-US" altLang="ko-KR" sz="1400" dirty="0"/>
              <a:t> </a:t>
            </a:r>
            <a:r>
              <a:rPr lang="ko-KR" altLang="ko-KR" sz="1400" dirty="0"/>
              <a:t>예제는</a:t>
            </a:r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>
                <a:solidFill>
                  <a:srgbClr val="FF0000"/>
                </a:solidFill>
              </a:rPr>
              <a:t> width="80" height="80"&gt;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>
                <a:solidFill>
                  <a:srgbClr val="FF0000"/>
                </a:solidFill>
              </a:rPr>
              <a:t>&gt; 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이다</a:t>
            </a:r>
            <a:r>
              <a:rPr lang="en-US" altLang="ko-KR" sz="1400" dirty="0"/>
              <a:t>.&lt;/p&gt;	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 </a:t>
            </a:r>
            <a:r>
              <a:rPr lang="ko-KR" altLang="ko-KR" sz="1400" dirty="0"/>
              <a:t>수학공식</a:t>
            </a:r>
            <a:r>
              <a:rPr lang="en-US" altLang="ko-KR" sz="1400" dirty="0"/>
              <a:t> 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&lt;math&gt;</a:t>
            </a: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&lt;/math&gt;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MathML</a:t>
            </a:r>
            <a:r>
              <a:rPr lang="ko-KR" altLang="ko-KR" sz="1400" dirty="0"/>
              <a:t>을 이용하여 텍스트와 같이 쓸 수 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&lt;/body&gt;</a:t>
            </a:r>
            <a:endParaRPr lang="ko-KR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42" y="1690688"/>
            <a:ext cx="3351600" cy="20680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38" y="3837818"/>
            <a:ext cx="3351600" cy="217388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8427132" y="5798981"/>
            <a:ext cx="504056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8394390" y="3643432"/>
            <a:ext cx="504056" cy="2305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53431B2-B233-415E-8741-A310F4519AC7}"/>
              </a:ext>
            </a:extLst>
          </p:cNvPr>
          <p:cNvSpPr/>
          <p:nvPr/>
        </p:nvSpPr>
        <p:spPr>
          <a:xfrm>
            <a:off x="8289507" y="2755082"/>
            <a:ext cx="641548" cy="64807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6C09CE-DC6A-46AD-8AFF-CFBEFECFC972}"/>
              </a:ext>
            </a:extLst>
          </p:cNvPr>
          <p:cNvSpPr/>
          <p:nvPr/>
        </p:nvSpPr>
        <p:spPr>
          <a:xfrm>
            <a:off x="9552001" y="2778691"/>
            <a:ext cx="641548" cy="64807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415507-566E-4002-806C-1391B7C71EF8}"/>
              </a:ext>
            </a:extLst>
          </p:cNvPr>
          <p:cNvSpPr/>
          <p:nvPr/>
        </p:nvSpPr>
        <p:spPr>
          <a:xfrm>
            <a:off x="8106358" y="3418775"/>
            <a:ext cx="432048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A2DBFF-BF93-260C-8010-3B3D8FB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D93E-3A3B-4A0A-B871-87C412EAAB88}" type="datetime1">
              <a:rPr lang="ko-KR" altLang="en-US" smtClean="0"/>
              <a:t>2024-03-07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1~20 </a:t>
            </a:r>
            <a:r>
              <a:rPr lang="ko-KR" altLang="en-US" dirty="0"/>
              <a:t>번 중 짝수를 풀어서 과제로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연습문제 </a:t>
            </a:r>
            <a:r>
              <a:rPr lang="en-US" altLang="ko-KR" dirty="0"/>
              <a:t>21~25</a:t>
            </a:r>
            <a:r>
              <a:rPr lang="ko-KR" altLang="en-US" dirty="0"/>
              <a:t>번을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작성한 파일은 본인의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올리시오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실습시간에 확인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D298-FB84-4D38-A8AE-229C846114E1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B7F6D2E7-D11A-45B0-872E-9193E0A8D8F2}" type="datetime1">
              <a:rPr lang="ko-KR" altLang="en-US" smtClean="0"/>
              <a:t>2024-03-07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C12EB20-64C5-486B-BD48-0EB5B895E84C}" type="datetime1">
              <a:rPr lang="ko-KR" altLang="en-US" smtClean="0"/>
              <a:t>2024-03-07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4F4A-3FA4-4E40-BFEF-1D0578C8889C}" type="datetime1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C68B531-C7BC-47FB-AA6B-F5BE23E8CC05}" type="datetime1">
              <a:rPr lang="ko-KR" altLang="en-US" smtClean="0">
                <a:solidFill>
                  <a:srgbClr val="FFFFFF"/>
                </a:solidFill>
              </a:rPr>
              <a:t>2024-03-07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2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HTML5 </a:t>
            </a:r>
            <a:r>
              <a:rPr lang="ko-KR" altLang="en-US">
                <a:solidFill>
                  <a:srgbClr val="FFFFFF"/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CD4B8B-9823-488F-95FF-7E849BF141AF}" type="datetime1">
              <a:rPr lang="ko-KR" altLang="en-US" smtClean="0">
                <a:solidFill>
                  <a:srgbClr val="FFFFFF">
                    <a:alpha val="80000"/>
                  </a:srgbClr>
                </a:solidFill>
              </a:rPr>
              <a:t>2024-03-07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2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HTML5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2941</TotalTime>
  <Words>4362</Words>
  <Application>Microsoft Office PowerPoint</Application>
  <PresentationFormat>Widescreen</PresentationFormat>
  <Paragraphs>613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굴림</vt:lpstr>
      <vt:lpstr>나눔고딕코딩</vt:lpstr>
      <vt:lpstr>맑은 고딕</vt:lpstr>
      <vt:lpstr>Arial</vt:lpstr>
      <vt:lpstr>Times New Roman</vt:lpstr>
      <vt:lpstr>Office 테마</vt:lpstr>
      <vt:lpstr>웹프로그래밍1 제3주</vt:lpstr>
      <vt:lpstr>강의소개</vt:lpstr>
      <vt:lpstr>PowerPoint Presentation</vt:lpstr>
      <vt:lpstr>PowerPoint Presentation</vt:lpstr>
      <vt:lpstr>강의 github.com/ijhwlee</vt:lpstr>
      <vt:lpstr>PowerPoint Presentation</vt:lpstr>
      <vt:lpstr>PowerPoint Presentation</vt:lpstr>
      <vt:lpstr>강의 일정</vt:lpstr>
      <vt:lpstr>강의일정(계속)</vt:lpstr>
      <vt:lpstr>3장. 링크와 멀티미디어</vt:lpstr>
      <vt:lpstr>목차</vt:lpstr>
      <vt:lpstr>3.1 링크 달기</vt:lpstr>
      <vt:lpstr>하이퍼텍스트/하이퍼미디어</vt:lpstr>
      <vt:lpstr>노드, 링크, 앵커</vt:lpstr>
      <vt:lpstr>문서간 이동 &lt;a&gt;</vt:lpstr>
      <vt:lpstr> </vt:lpstr>
      <vt:lpstr> </vt:lpstr>
      <vt:lpstr>링크 예제 (1) : 문서간 이동하기</vt:lpstr>
      <vt:lpstr>문서 내 특정 위치로 이동 &lt;a&gt;</vt:lpstr>
      <vt:lpstr> </vt:lpstr>
      <vt:lpstr>링크 예제 (2) : 문서 내 위치로 이동  </vt:lpstr>
      <vt:lpstr>3.2 이미지 사용하기</vt:lpstr>
      <vt:lpstr>이미지 파일 종류</vt:lpstr>
      <vt:lpstr> </vt:lpstr>
      <vt:lpstr>이미지 삽입 &lt;img&gt; </vt:lpstr>
      <vt:lpstr>PowerPoint Presentation</vt:lpstr>
      <vt:lpstr>&lt;figure&gt;, &lt;figcaption&gt;</vt:lpstr>
      <vt:lpstr> 이미지 삽입 예제</vt:lpstr>
      <vt:lpstr>3.3 오디오와 비디오 다루기</vt:lpstr>
      <vt:lpstr>지원하는 오디오/비디오 파일 형식</vt:lpstr>
      <vt:lpstr>PowerPoint Presentation</vt:lpstr>
      <vt:lpstr>오디오 삽입하기 &lt;audio&gt; </vt:lpstr>
      <vt:lpstr> </vt:lpstr>
      <vt:lpstr> </vt:lpstr>
      <vt:lpstr>비디오 삽입하기 &lt;video&gt;</vt:lpstr>
      <vt:lpstr>비디오 미리 로딩하기</vt:lpstr>
      <vt:lpstr>3.4 객체 포함하기</vt:lpstr>
      <vt:lpstr>&lt;iframe&gt;으로 다른 문서의 내용 표시</vt:lpstr>
      <vt:lpstr>&lt;iframe&gt;으로 다른 문서를 링크</vt:lpstr>
      <vt:lpstr>&lt;embed&gt;로 외부객체 포함하기</vt:lpstr>
      <vt:lpstr>유튜브 동영상 삽입하기</vt:lpstr>
      <vt:lpstr>3.4.3 특정 콘텐츠 요소 포함하기</vt:lpstr>
      <vt:lpstr> </vt:lpstr>
      <vt:lpstr> </vt:lpstr>
      <vt:lpstr> 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83</cp:revision>
  <cp:lastPrinted>2017-02-13T22:50:26Z</cp:lastPrinted>
  <dcterms:created xsi:type="dcterms:W3CDTF">2015-05-15T08:43:14Z</dcterms:created>
  <dcterms:modified xsi:type="dcterms:W3CDTF">2024-03-06T19:00:34Z</dcterms:modified>
</cp:coreProperties>
</file>